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60" d="100"/>
          <a:sy n="60" d="100"/>
        </p:scale>
        <p:origin x="39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6" Type="http://schemas.openxmlformats.org/officeDocument/2006/relationships/image" Target="../media/image42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28.svg"/><Relationship Id="rId16" Type="http://schemas.openxmlformats.org/officeDocument/2006/relationships/image" Target="../media/image42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B41A7-45D2-4A7B-B699-89F4278C08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3F59B82-14CC-4F16-B180-6F3CC12352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Test early and often after every major change to ensure all components are correctly integrated into cloud build and don’t crash</a:t>
          </a:r>
        </a:p>
      </dgm:t>
    </dgm:pt>
    <dgm:pt modelId="{209B54CB-764F-483E-A85B-20BE96CF583E}" type="parTrans" cxnId="{D6CF89B6-3502-401C-A203-38E664642860}">
      <dgm:prSet/>
      <dgm:spPr/>
      <dgm:t>
        <a:bodyPr/>
        <a:lstStyle/>
        <a:p>
          <a:endParaRPr lang="en-US"/>
        </a:p>
      </dgm:t>
    </dgm:pt>
    <dgm:pt modelId="{23992432-C8C6-423B-A4C3-7B75B61DB16A}" type="sibTrans" cxnId="{D6CF89B6-3502-401C-A203-38E6646428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7D5C1C-6D23-4E69-A9AF-09E6379098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C# coding</a:t>
          </a:r>
        </a:p>
      </dgm:t>
    </dgm:pt>
    <dgm:pt modelId="{4A1D9755-BEBE-4E49-A1E5-055F731AA87E}" type="parTrans" cxnId="{6A7F158D-491E-4581-B770-352BC14209D7}">
      <dgm:prSet/>
      <dgm:spPr/>
      <dgm:t>
        <a:bodyPr/>
        <a:lstStyle/>
        <a:p>
          <a:endParaRPr lang="en-US"/>
        </a:p>
      </dgm:t>
    </dgm:pt>
    <dgm:pt modelId="{BEF519AB-4B77-4346-BB9E-D4B662003BFE}" type="sibTrans" cxnId="{6A7F158D-491E-4581-B770-352BC14209D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D8D3925-9FE4-455E-B3A2-2A946C062E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Unity Game Engine development</a:t>
          </a:r>
        </a:p>
      </dgm:t>
    </dgm:pt>
    <dgm:pt modelId="{F4DC05D8-983D-4026-A504-23549BCF3167}" type="parTrans" cxnId="{34C4F444-BAEF-4992-91D0-F4D7116DF8C8}">
      <dgm:prSet/>
      <dgm:spPr/>
      <dgm:t>
        <a:bodyPr/>
        <a:lstStyle/>
        <a:p>
          <a:endParaRPr lang="en-US"/>
        </a:p>
      </dgm:t>
    </dgm:pt>
    <dgm:pt modelId="{74D0C8DE-1EF4-4FFC-855C-15A1FD947061}" type="sibTrans" cxnId="{34C4F444-BAEF-4992-91D0-F4D7116DF8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159B263-A89F-480A-990D-87D6FD925C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Team collaboration </a:t>
          </a:r>
        </a:p>
      </dgm:t>
    </dgm:pt>
    <dgm:pt modelId="{2E51161E-E86D-4335-A850-880D4E417732}" type="parTrans" cxnId="{9682A352-3167-4729-B876-2BDCA323FD69}">
      <dgm:prSet/>
      <dgm:spPr/>
      <dgm:t>
        <a:bodyPr/>
        <a:lstStyle/>
        <a:p>
          <a:endParaRPr lang="en-US"/>
        </a:p>
      </dgm:t>
    </dgm:pt>
    <dgm:pt modelId="{B6B6FA15-4D71-454C-95AD-3F4AB6E29109}" type="sibTrans" cxnId="{9682A352-3167-4729-B876-2BDCA323FD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AA26F3-A2DD-4622-9A42-0B28A3E394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Agile development practices</a:t>
          </a:r>
        </a:p>
      </dgm:t>
    </dgm:pt>
    <dgm:pt modelId="{B118254B-BAF6-4D46-B0DF-56C3B3B4A596}" type="parTrans" cxnId="{4CFB0D0A-8E4F-49D4-837F-53D3BC68F890}">
      <dgm:prSet/>
      <dgm:spPr/>
      <dgm:t>
        <a:bodyPr/>
        <a:lstStyle/>
        <a:p>
          <a:endParaRPr lang="en-US"/>
        </a:p>
      </dgm:t>
    </dgm:pt>
    <dgm:pt modelId="{F3B0B939-C4F6-4AB6-880A-B27D384D448E}" type="sibTrans" cxnId="{4CFB0D0A-8E4F-49D4-837F-53D3BC68F8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E4B6ED-F306-4EC1-95A3-927B3CE013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Version control</a:t>
          </a:r>
        </a:p>
      </dgm:t>
    </dgm:pt>
    <dgm:pt modelId="{B3E8FB12-E0C5-4999-BBDC-0F2FD043FA6D}" type="parTrans" cxnId="{DB3FD2E1-E9E7-46B0-80CE-6BDAB604301E}">
      <dgm:prSet/>
      <dgm:spPr/>
      <dgm:t>
        <a:bodyPr/>
        <a:lstStyle/>
        <a:p>
          <a:endParaRPr lang="en-US"/>
        </a:p>
      </dgm:t>
    </dgm:pt>
    <dgm:pt modelId="{9200A4ED-40D7-495C-94D9-D02B491FDD11}" type="sibTrans" cxnId="{DB3FD2E1-E9E7-46B0-80CE-6BDAB60430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8825DF-891E-45CA-B4C3-A7E4F795AA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Learning by doing</a:t>
          </a:r>
        </a:p>
      </dgm:t>
    </dgm:pt>
    <dgm:pt modelId="{B9943BC6-00DE-4B06-AB6F-6DA5564F6295}" type="parTrans" cxnId="{556D7C1E-7103-486E-94F1-A2B56C915C84}">
      <dgm:prSet/>
      <dgm:spPr/>
      <dgm:t>
        <a:bodyPr/>
        <a:lstStyle/>
        <a:p>
          <a:endParaRPr lang="en-US"/>
        </a:p>
      </dgm:t>
    </dgm:pt>
    <dgm:pt modelId="{DBD5E268-C8BF-431E-A520-6D2B9D3DF6BC}" type="sibTrans" cxnId="{556D7C1E-7103-486E-94F1-A2B56C915C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22139F-B3E5-4DB4-9D70-99D5E21EF1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Usability and user centered design</a:t>
          </a:r>
        </a:p>
      </dgm:t>
    </dgm:pt>
    <dgm:pt modelId="{F9DEF5E5-3C03-477C-8346-8F9F527ED9ED}" type="parTrans" cxnId="{3DFEB185-B48C-46CE-99F2-F988141A8C5C}">
      <dgm:prSet/>
      <dgm:spPr/>
      <dgm:t>
        <a:bodyPr/>
        <a:lstStyle/>
        <a:p>
          <a:endParaRPr lang="en-US"/>
        </a:p>
      </dgm:t>
    </dgm:pt>
    <dgm:pt modelId="{B479A500-ED47-4498-A634-16471605F1A3}" type="sibTrans" cxnId="{3DFEB185-B48C-46CE-99F2-F988141A8C5C}">
      <dgm:prSet/>
      <dgm:spPr/>
      <dgm:t>
        <a:bodyPr/>
        <a:lstStyle/>
        <a:p>
          <a:endParaRPr lang="en-US"/>
        </a:p>
      </dgm:t>
    </dgm:pt>
    <dgm:pt modelId="{A680A91F-9E16-4818-B1C6-F109C7A80A5E}" type="pres">
      <dgm:prSet presAssocID="{F9EB41A7-45D2-4A7B-B699-89F4278C08E8}" presName="root" presStyleCnt="0">
        <dgm:presLayoutVars>
          <dgm:dir/>
          <dgm:resizeHandles val="exact"/>
        </dgm:presLayoutVars>
      </dgm:prSet>
      <dgm:spPr/>
    </dgm:pt>
    <dgm:pt modelId="{9A0BC23D-5052-4ABF-BBD4-C8EF663ABBCD}" type="pres">
      <dgm:prSet presAssocID="{73F59B82-14CC-4F16-B180-6F3CC1235228}" presName="compNode" presStyleCnt="0"/>
      <dgm:spPr/>
    </dgm:pt>
    <dgm:pt modelId="{8574E915-EA9E-4450-B8F3-66AAE771304F}" type="pres">
      <dgm:prSet presAssocID="{73F59B82-14CC-4F16-B180-6F3CC1235228}" presName="bgRect" presStyleLbl="bgShp" presStyleIdx="0" presStyleCnt="8"/>
      <dgm:spPr/>
    </dgm:pt>
    <dgm:pt modelId="{47A120D9-22F2-4A1D-A66A-8423FE5800AE}" type="pres">
      <dgm:prSet presAssocID="{73F59B82-14CC-4F16-B180-6F3CC1235228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39A4362-A1E1-4DF8-B41A-A26A5787E64A}" type="pres">
      <dgm:prSet presAssocID="{73F59B82-14CC-4F16-B180-6F3CC1235228}" presName="spaceRect" presStyleCnt="0"/>
      <dgm:spPr/>
    </dgm:pt>
    <dgm:pt modelId="{725AFFBE-8BF3-4861-8AB2-358A38DA00CF}" type="pres">
      <dgm:prSet presAssocID="{73F59B82-14CC-4F16-B180-6F3CC1235228}" presName="parTx" presStyleLbl="revTx" presStyleIdx="0" presStyleCnt="8">
        <dgm:presLayoutVars>
          <dgm:chMax val="0"/>
          <dgm:chPref val="0"/>
        </dgm:presLayoutVars>
      </dgm:prSet>
      <dgm:spPr/>
    </dgm:pt>
    <dgm:pt modelId="{A28D2C5F-89B2-4D05-A5BF-59D4B4B000CD}" type="pres">
      <dgm:prSet presAssocID="{23992432-C8C6-423B-A4C3-7B75B61DB16A}" presName="sibTrans" presStyleCnt="0"/>
      <dgm:spPr/>
    </dgm:pt>
    <dgm:pt modelId="{9C4C09EE-2BD4-4C6E-8C66-74D28B926CB1}" type="pres">
      <dgm:prSet presAssocID="{D67D5C1C-6D23-4E69-A9AF-09E63790980A}" presName="compNode" presStyleCnt="0"/>
      <dgm:spPr/>
    </dgm:pt>
    <dgm:pt modelId="{184753C4-B560-4E55-8C98-5F795975DA4B}" type="pres">
      <dgm:prSet presAssocID="{D67D5C1C-6D23-4E69-A9AF-09E63790980A}" presName="bgRect" presStyleLbl="bgShp" presStyleIdx="1" presStyleCnt="8"/>
      <dgm:spPr/>
    </dgm:pt>
    <dgm:pt modelId="{0280BF53-E71B-4D9E-9A4C-F02664C1DAD5}" type="pres">
      <dgm:prSet presAssocID="{D67D5C1C-6D23-4E69-A9AF-09E63790980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5B3F28DC-6F63-42BF-BE84-6970512A7452}" type="pres">
      <dgm:prSet presAssocID="{D67D5C1C-6D23-4E69-A9AF-09E63790980A}" presName="spaceRect" presStyleCnt="0"/>
      <dgm:spPr/>
    </dgm:pt>
    <dgm:pt modelId="{4507BE1F-068A-4287-8263-6127158A2F33}" type="pres">
      <dgm:prSet presAssocID="{D67D5C1C-6D23-4E69-A9AF-09E63790980A}" presName="parTx" presStyleLbl="revTx" presStyleIdx="1" presStyleCnt="8">
        <dgm:presLayoutVars>
          <dgm:chMax val="0"/>
          <dgm:chPref val="0"/>
        </dgm:presLayoutVars>
      </dgm:prSet>
      <dgm:spPr/>
    </dgm:pt>
    <dgm:pt modelId="{790137CF-18C7-4A28-B9DF-11196FE925F9}" type="pres">
      <dgm:prSet presAssocID="{BEF519AB-4B77-4346-BB9E-D4B662003BFE}" presName="sibTrans" presStyleCnt="0"/>
      <dgm:spPr/>
    </dgm:pt>
    <dgm:pt modelId="{B75A6FB7-34A5-4F95-BD8D-936AD83C0110}" type="pres">
      <dgm:prSet presAssocID="{CD8D3925-9FE4-455E-B3A2-2A946C062E9B}" presName="compNode" presStyleCnt="0"/>
      <dgm:spPr/>
    </dgm:pt>
    <dgm:pt modelId="{9519C48B-F8B8-4DE9-A72B-67014B7CFA07}" type="pres">
      <dgm:prSet presAssocID="{CD8D3925-9FE4-455E-B3A2-2A946C062E9B}" presName="bgRect" presStyleLbl="bgShp" presStyleIdx="2" presStyleCnt="8"/>
      <dgm:spPr/>
    </dgm:pt>
    <dgm:pt modelId="{973FC3B9-9CF6-4D62-91C5-F74E2EE8DB6E}" type="pres">
      <dgm:prSet presAssocID="{CD8D3925-9FE4-455E-B3A2-2A946C062E9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EA82A986-D1CC-411E-B0AB-D4C55EE2E98E}" type="pres">
      <dgm:prSet presAssocID="{CD8D3925-9FE4-455E-B3A2-2A946C062E9B}" presName="spaceRect" presStyleCnt="0"/>
      <dgm:spPr/>
    </dgm:pt>
    <dgm:pt modelId="{49FD0C46-FA6C-45A5-AFE1-9D24C9C61684}" type="pres">
      <dgm:prSet presAssocID="{CD8D3925-9FE4-455E-B3A2-2A946C062E9B}" presName="parTx" presStyleLbl="revTx" presStyleIdx="2" presStyleCnt="8">
        <dgm:presLayoutVars>
          <dgm:chMax val="0"/>
          <dgm:chPref val="0"/>
        </dgm:presLayoutVars>
      </dgm:prSet>
      <dgm:spPr/>
    </dgm:pt>
    <dgm:pt modelId="{9CA0440F-B166-4A02-BEDD-BDF973D81174}" type="pres">
      <dgm:prSet presAssocID="{74D0C8DE-1EF4-4FFC-855C-15A1FD947061}" presName="sibTrans" presStyleCnt="0"/>
      <dgm:spPr/>
    </dgm:pt>
    <dgm:pt modelId="{181A9DD5-6185-43F8-830C-4A2987431781}" type="pres">
      <dgm:prSet presAssocID="{8159B263-A89F-480A-990D-87D6FD925C98}" presName="compNode" presStyleCnt="0"/>
      <dgm:spPr/>
    </dgm:pt>
    <dgm:pt modelId="{A5FE208E-06F8-4018-A687-1D85AFAE42A6}" type="pres">
      <dgm:prSet presAssocID="{8159B263-A89F-480A-990D-87D6FD925C98}" presName="bgRect" presStyleLbl="bgShp" presStyleIdx="3" presStyleCnt="8"/>
      <dgm:spPr/>
    </dgm:pt>
    <dgm:pt modelId="{E05C5A81-7FAA-488B-8E8C-3892E77118FE}" type="pres">
      <dgm:prSet presAssocID="{8159B263-A89F-480A-990D-87D6FD925C98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294928E-00B2-49D2-AE46-AD99CCA037B5}" type="pres">
      <dgm:prSet presAssocID="{8159B263-A89F-480A-990D-87D6FD925C98}" presName="spaceRect" presStyleCnt="0"/>
      <dgm:spPr/>
    </dgm:pt>
    <dgm:pt modelId="{3F8709EB-5DB6-4D4E-A7C6-FB4E4D481DE8}" type="pres">
      <dgm:prSet presAssocID="{8159B263-A89F-480A-990D-87D6FD925C98}" presName="parTx" presStyleLbl="revTx" presStyleIdx="3" presStyleCnt="8">
        <dgm:presLayoutVars>
          <dgm:chMax val="0"/>
          <dgm:chPref val="0"/>
        </dgm:presLayoutVars>
      </dgm:prSet>
      <dgm:spPr/>
    </dgm:pt>
    <dgm:pt modelId="{480BE775-533C-4933-AA0B-EA259A7EDFA0}" type="pres">
      <dgm:prSet presAssocID="{B6B6FA15-4D71-454C-95AD-3F4AB6E29109}" presName="sibTrans" presStyleCnt="0"/>
      <dgm:spPr/>
    </dgm:pt>
    <dgm:pt modelId="{7CEE62FA-25FA-4711-9AB5-1F378C970870}" type="pres">
      <dgm:prSet presAssocID="{BDAA26F3-A2DD-4622-9A42-0B28A3E3949C}" presName="compNode" presStyleCnt="0"/>
      <dgm:spPr/>
    </dgm:pt>
    <dgm:pt modelId="{EFA25B90-10F0-48B7-9A60-B81DCC5E2417}" type="pres">
      <dgm:prSet presAssocID="{BDAA26F3-A2DD-4622-9A42-0B28A3E3949C}" presName="bgRect" presStyleLbl="bgShp" presStyleIdx="4" presStyleCnt="8"/>
      <dgm:spPr/>
    </dgm:pt>
    <dgm:pt modelId="{30204E3B-6AC3-469B-A6DA-AB3FF7BA25FD}" type="pres">
      <dgm:prSet presAssocID="{BDAA26F3-A2DD-4622-9A42-0B28A3E3949C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3B3B3A-21A7-4E4F-A662-C414E748D441}" type="pres">
      <dgm:prSet presAssocID="{BDAA26F3-A2DD-4622-9A42-0B28A3E3949C}" presName="spaceRect" presStyleCnt="0"/>
      <dgm:spPr/>
    </dgm:pt>
    <dgm:pt modelId="{FD161D65-E338-45DB-81DB-2FDA8A29D09D}" type="pres">
      <dgm:prSet presAssocID="{BDAA26F3-A2DD-4622-9A42-0B28A3E3949C}" presName="parTx" presStyleLbl="revTx" presStyleIdx="4" presStyleCnt="8">
        <dgm:presLayoutVars>
          <dgm:chMax val="0"/>
          <dgm:chPref val="0"/>
        </dgm:presLayoutVars>
      </dgm:prSet>
      <dgm:spPr/>
    </dgm:pt>
    <dgm:pt modelId="{140351E0-2D43-49A5-A58E-8080EDC86884}" type="pres">
      <dgm:prSet presAssocID="{F3B0B939-C4F6-4AB6-880A-B27D384D448E}" presName="sibTrans" presStyleCnt="0"/>
      <dgm:spPr/>
    </dgm:pt>
    <dgm:pt modelId="{4FDAAEDA-9E47-4A1F-A8E4-78E9634CDFF0}" type="pres">
      <dgm:prSet presAssocID="{BDE4B6ED-F306-4EC1-95A3-927B3CE01355}" presName="compNode" presStyleCnt="0"/>
      <dgm:spPr/>
    </dgm:pt>
    <dgm:pt modelId="{47BEFCD7-6DBF-4F44-A29B-6DEC95574BEA}" type="pres">
      <dgm:prSet presAssocID="{BDE4B6ED-F306-4EC1-95A3-927B3CE01355}" presName="bgRect" presStyleLbl="bgShp" presStyleIdx="5" presStyleCnt="8"/>
      <dgm:spPr/>
    </dgm:pt>
    <dgm:pt modelId="{A7FF6A21-B9F8-4636-8118-48F1A945835A}" type="pres">
      <dgm:prSet presAssocID="{BDE4B6ED-F306-4EC1-95A3-927B3CE01355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8727316-D673-42E6-A4C0-FA5C4FD4C457}" type="pres">
      <dgm:prSet presAssocID="{BDE4B6ED-F306-4EC1-95A3-927B3CE01355}" presName="spaceRect" presStyleCnt="0"/>
      <dgm:spPr/>
    </dgm:pt>
    <dgm:pt modelId="{20DC9942-96F4-43AC-8307-F9B050510655}" type="pres">
      <dgm:prSet presAssocID="{BDE4B6ED-F306-4EC1-95A3-927B3CE01355}" presName="parTx" presStyleLbl="revTx" presStyleIdx="5" presStyleCnt="8">
        <dgm:presLayoutVars>
          <dgm:chMax val="0"/>
          <dgm:chPref val="0"/>
        </dgm:presLayoutVars>
      </dgm:prSet>
      <dgm:spPr/>
    </dgm:pt>
    <dgm:pt modelId="{7F85E4E1-AA69-45C6-93BC-20767E75CC5B}" type="pres">
      <dgm:prSet presAssocID="{9200A4ED-40D7-495C-94D9-D02B491FDD11}" presName="sibTrans" presStyleCnt="0"/>
      <dgm:spPr/>
    </dgm:pt>
    <dgm:pt modelId="{A458F2C6-098A-495E-B3A7-89FF08490F18}" type="pres">
      <dgm:prSet presAssocID="{718825DF-891E-45CA-B4C3-A7E4F795AACC}" presName="compNode" presStyleCnt="0"/>
      <dgm:spPr/>
    </dgm:pt>
    <dgm:pt modelId="{F3EBE422-77D8-4925-BB77-581069824747}" type="pres">
      <dgm:prSet presAssocID="{718825DF-891E-45CA-B4C3-A7E4F795AACC}" presName="bgRect" presStyleLbl="bgShp" presStyleIdx="6" presStyleCnt="8"/>
      <dgm:spPr/>
    </dgm:pt>
    <dgm:pt modelId="{DC6FE2AB-3EAB-40CB-B248-D7A6E09CB169}" type="pres">
      <dgm:prSet presAssocID="{718825DF-891E-45CA-B4C3-A7E4F795AACC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1BAAF1A-6EB3-425F-8980-FF10A87F17BB}" type="pres">
      <dgm:prSet presAssocID="{718825DF-891E-45CA-B4C3-A7E4F795AACC}" presName="spaceRect" presStyleCnt="0"/>
      <dgm:spPr/>
    </dgm:pt>
    <dgm:pt modelId="{850136B5-16C8-4379-AC69-3D00181C7538}" type="pres">
      <dgm:prSet presAssocID="{718825DF-891E-45CA-B4C3-A7E4F795AACC}" presName="parTx" presStyleLbl="revTx" presStyleIdx="6" presStyleCnt="8">
        <dgm:presLayoutVars>
          <dgm:chMax val="0"/>
          <dgm:chPref val="0"/>
        </dgm:presLayoutVars>
      </dgm:prSet>
      <dgm:spPr/>
    </dgm:pt>
    <dgm:pt modelId="{23727B01-9C83-4B0F-98D2-2296D71BC961}" type="pres">
      <dgm:prSet presAssocID="{DBD5E268-C8BF-431E-A520-6D2B9D3DF6BC}" presName="sibTrans" presStyleCnt="0"/>
      <dgm:spPr/>
    </dgm:pt>
    <dgm:pt modelId="{4EB043AE-5AEF-49F3-8E12-C5ADE8A28C4A}" type="pres">
      <dgm:prSet presAssocID="{5D22139F-B3E5-4DB4-9D70-99D5E21EF15F}" presName="compNode" presStyleCnt="0"/>
      <dgm:spPr/>
    </dgm:pt>
    <dgm:pt modelId="{AF11B974-16E9-4035-95F9-8ED623688E31}" type="pres">
      <dgm:prSet presAssocID="{5D22139F-B3E5-4DB4-9D70-99D5E21EF15F}" presName="bgRect" presStyleLbl="bgShp" presStyleIdx="7" presStyleCnt="8"/>
      <dgm:spPr/>
    </dgm:pt>
    <dgm:pt modelId="{E4A87662-0DE2-4E7E-9C0F-A580147A70EC}" type="pres">
      <dgm:prSet presAssocID="{5D22139F-B3E5-4DB4-9D70-99D5E21EF15F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51F89D9-2488-40DE-B092-9731BE61F798}" type="pres">
      <dgm:prSet presAssocID="{5D22139F-B3E5-4DB4-9D70-99D5E21EF15F}" presName="spaceRect" presStyleCnt="0"/>
      <dgm:spPr/>
    </dgm:pt>
    <dgm:pt modelId="{AB253372-3A09-454B-896A-699BA90A2EF9}" type="pres">
      <dgm:prSet presAssocID="{5D22139F-B3E5-4DB4-9D70-99D5E21EF15F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AE74C500-71BA-482C-83C2-24F8048669EC}" type="presOf" srcId="{718825DF-891E-45CA-B4C3-A7E4F795AACC}" destId="{850136B5-16C8-4379-AC69-3D00181C7538}" srcOrd="0" destOrd="0" presId="urn:microsoft.com/office/officeart/2018/2/layout/IconVerticalSolidList"/>
    <dgm:cxn modelId="{4CFB0D0A-8E4F-49D4-837F-53D3BC68F890}" srcId="{F9EB41A7-45D2-4A7B-B699-89F4278C08E8}" destId="{BDAA26F3-A2DD-4622-9A42-0B28A3E3949C}" srcOrd="4" destOrd="0" parTransId="{B118254B-BAF6-4D46-B0DF-56C3B3B4A596}" sibTransId="{F3B0B939-C4F6-4AB6-880A-B27D384D448E}"/>
    <dgm:cxn modelId="{556D7C1E-7103-486E-94F1-A2B56C915C84}" srcId="{F9EB41A7-45D2-4A7B-B699-89F4278C08E8}" destId="{718825DF-891E-45CA-B4C3-A7E4F795AACC}" srcOrd="6" destOrd="0" parTransId="{B9943BC6-00DE-4B06-AB6F-6DA5564F6295}" sibTransId="{DBD5E268-C8BF-431E-A520-6D2B9D3DF6BC}"/>
    <dgm:cxn modelId="{D8603E28-51EA-47FD-BF21-62710ECB4D79}" type="presOf" srcId="{D67D5C1C-6D23-4E69-A9AF-09E63790980A}" destId="{4507BE1F-068A-4287-8263-6127158A2F33}" srcOrd="0" destOrd="0" presId="urn:microsoft.com/office/officeart/2018/2/layout/IconVerticalSolidList"/>
    <dgm:cxn modelId="{FFB78F5B-214B-40E8-8EC5-6C3A611FA939}" type="presOf" srcId="{73F59B82-14CC-4F16-B180-6F3CC1235228}" destId="{725AFFBE-8BF3-4861-8AB2-358A38DA00CF}" srcOrd="0" destOrd="0" presId="urn:microsoft.com/office/officeart/2018/2/layout/IconVerticalSolidList"/>
    <dgm:cxn modelId="{E552EA5C-BB5D-4D2C-9D53-90ED6E062B8C}" type="presOf" srcId="{8159B263-A89F-480A-990D-87D6FD925C98}" destId="{3F8709EB-5DB6-4D4E-A7C6-FB4E4D481DE8}" srcOrd="0" destOrd="0" presId="urn:microsoft.com/office/officeart/2018/2/layout/IconVerticalSolidList"/>
    <dgm:cxn modelId="{CB63E762-C476-43EF-9EA1-79DD47D9B3F4}" type="presOf" srcId="{F9EB41A7-45D2-4A7B-B699-89F4278C08E8}" destId="{A680A91F-9E16-4818-B1C6-F109C7A80A5E}" srcOrd="0" destOrd="0" presId="urn:microsoft.com/office/officeart/2018/2/layout/IconVerticalSolidList"/>
    <dgm:cxn modelId="{34C4F444-BAEF-4992-91D0-F4D7116DF8C8}" srcId="{F9EB41A7-45D2-4A7B-B699-89F4278C08E8}" destId="{CD8D3925-9FE4-455E-B3A2-2A946C062E9B}" srcOrd="2" destOrd="0" parTransId="{F4DC05D8-983D-4026-A504-23549BCF3167}" sibTransId="{74D0C8DE-1EF4-4FFC-855C-15A1FD947061}"/>
    <dgm:cxn modelId="{C7D0F669-54BC-4C05-BD2C-E9B79F8A1EC3}" type="presOf" srcId="{5D22139F-B3E5-4DB4-9D70-99D5E21EF15F}" destId="{AB253372-3A09-454B-896A-699BA90A2EF9}" srcOrd="0" destOrd="0" presId="urn:microsoft.com/office/officeart/2018/2/layout/IconVerticalSolidList"/>
    <dgm:cxn modelId="{9682A352-3167-4729-B876-2BDCA323FD69}" srcId="{F9EB41A7-45D2-4A7B-B699-89F4278C08E8}" destId="{8159B263-A89F-480A-990D-87D6FD925C98}" srcOrd="3" destOrd="0" parTransId="{2E51161E-E86D-4335-A850-880D4E417732}" sibTransId="{B6B6FA15-4D71-454C-95AD-3F4AB6E29109}"/>
    <dgm:cxn modelId="{3DFEB185-B48C-46CE-99F2-F988141A8C5C}" srcId="{F9EB41A7-45D2-4A7B-B699-89F4278C08E8}" destId="{5D22139F-B3E5-4DB4-9D70-99D5E21EF15F}" srcOrd="7" destOrd="0" parTransId="{F9DEF5E5-3C03-477C-8346-8F9F527ED9ED}" sibTransId="{B479A500-ED47-4498-A634-16471605F1A3}"/>
    <dgm:cxn modelId="{6A7F158D-491E-4581-B770-352BC14209D7}" srcId="{F9EB41A7-45D2-4A7B-B699-89F4278C08E8}" destId="{D67D5C1C-6D23-4E69-A9AF-09E63790980A}" srcOrd="1" destOrd="0" parTransId="{4A1D9755-BEBE-4E49-A1E5-055F731AA87E}" sibTransId="{BEF519AB-4B77-4346-BB9E-D4B662003BFE}"/>
    <dgm:cxn modelId="{D6CF89B6-3502-401C-A203-38E664642860}" srcId="{F9EB41A7-45D2-4A7B-B699-89F4278C08E8}" destId="{73F59B82-14CC-4F16-B180-6F3CC1235228}" srcOrd="0" destOrd="0" parTransId="{209B54CB-764F-483E-A85B-20BE96CF583E}" sibTransId="{23992432-C8C6-423B-A4C3-7B75B61DB16A}"/>
    <dgm:cxn modelId="{34C6B7CF-DD93-4995-9186-B5490CDE8CB8}" type="presOf" srcId="{BDAA26F3-A2DD-4622-9A42-0B28A3E3949C}" destId="{FD161D65-E338-45DB-81DB-2FDA8A29D09D}" srcOrd="0" destOrd="0" presId="urn:microsoft.com/office/officeart/2018/2/layout/IconVerticalSolidList"/>
    <dgm:cxn modelId="{6E1279D8-450F-408E-865B-973EBA38623B}" type="presOf" srcId="{CD8D3925-9FE4-455E-B3A2-2A946C062E9B}" destId="{49FD0C46-FA6C-45A5-AFE1-9D24C9C61684}" srcOrd="0" destOrd="0" presId="urn:microsoft.com/office/officeart/2018/2/layout/IconVerticalSolidList"/>
    <dgm:cxn modelId="{DB3FD2E1-E9E7-46B0-80CE-6BDAB604301E}" srcId="{F9EB41A7-45D2-4A7B-B699-89F4278C08E8}" destId="{BDE4B6ED-F306-4EC1-95A3-927B3CE01355}" srcOrd="5" destOrd="0" parTransId="{B3E8FB12-E0C5-4999-BBDC-0F2FD043FA6D}" sibTransId="{9200A4ED-40D7-495C-94D9-D02B491FDD11}"/>
    <dgm:cxn modelId="{735F63F7-E6BE-4C38-91C6-BB70CC108A7B}" type="presOf" srcId="{BDE4B6ED-F306-4EC1-95A3-927B3CE01355}" destId="{20DC9942-96F4-43AC-8307-F9B050510655}" srcOrd="0" destOrd="0" presId="urn:microsoft.com/office/officeart/2018/2/layout/IconVerticalSolidList"/>
    <dgm:cxn modelId="{404B4FBD-BF42-4188-852B-6BCE12E92877}" type="presParOf" srcId="{A680A91F-9E16-4818-B1C6-F109C7A80A5E}" destId="{9A0BC23D-5052-4ABF-BBD4-C8EF663ABBCD}" srcOrd="0" destOrd="0" presId="urn:microsoft.com/office/officeart/2018/2/layout/IconVerticalSolidList"/>
    <dgm:cxn modelId="{15390629-679D-4BD0-92F2-FDEFC589A4F8}" type="presParOf" srcId="{9A0BC23D-5052-4ABF-BBD4-C8EF663ABBCD}" destId="{8574E915-EA9E-4450-B8F3-66AAE771304F}" srcOrd="0" destOrd="0" presId="urn:microsoft.com/office/officeart/2018/2/layout/IconVerticalSolidList"/>
    <dgm:cxn modelId="{8C6CE3FA-C30B-45EC-932C-80A3EDDEA8EA}" type="presParOf" srcId="{9A0BC23D-5052-4ABF-BBD4-C8EF663ABBCD}" destId="{47A120D9-22F2-4A1D-A66A-8423FE5800AE}" srcOrd="1" destOrd="0" presId="urn:microsoft.com/office/officeart/2018/2/layout/IconVerticalSolidList"/>
    <dgm:cxn modelId="{7A54607A-EFCC-4668-8123-2FC49751916E}" type="presParOf" srcId="{9A0BC23D-5052-4ABF-BBD4-C8EF663ABBCD}" destId="{339A4362-A1E1-4DF8-B41A-A26A5787E64A}" srcOrd="2" destOrd="0" presId="urn:microsoft.com/office/officeart/2018/2/layout/IconVerticalSolidList"/>
    <dgm:cxn modelId="{50DE6641-FBEE-45CC-BB99-6BC282B2D705}" type="presParOf" srcId="{9A0BC23D-5052-4ABF-BBD4-C8EF663ABBCD}" destId="{725AFFBE-8BF3-4861-8AB2-358A38DA00CF}" srcOrd="3" destOrd="0" presId="urn:microsoft.com/office/officeart/2018/2/layout/IconVerticalSolidList"/>
    <dgm:cxn modelId="{7752C6BB-EE0E-4DC1-A43D-108E07A64B3D}" type="presParOf" srcId="{A680A91F-9E16-4818-B1C6-F109C7A80A5E}" destId="{A28D2C5F-89B2-4D05-A5BF-59D4B4B000CD}" srcOrd="1" destOrd="0" presId="urn:microsoft.com/office/officeart/2018/2/layout/IconVerticalSolidList"/>
    <dgm:cxn modelId="{EA22C0A6-91BD-4605-AE51-10BA3D898796}" type="presParOf" srcId="{A680A91F-9E16-4818-B1C6-F109C7A80A5E}" destId="{9C4C09EE-2BD4-4C6E-8C66-74D28B926CB1}" srcOrd="2" destOrd="0" presId="urn:microsoft.com/office/officeart/2018/2/layout/IconVerticalSolidList"/>
    <dgm:cxn modelId="{06F82741-AD2C-422D-B326-5AE8612470D0}" type="presParOf" srcId="{9C4C09EE-2BD4-4C6E-8C66-74D28B926CB1}" destId="{184753C4-B560-4E55-8C98-5F795975DA4B}" srcOrd="0" destOrd="0" presId="urn:microsoft.com/office/officeart/2018/2/layout/IconVerticalSolidList"/>
    <dgm:cxn modelId="{A481172F-9C4D-467C-8B7E-B8AD08DE9C48}" type="presParOf" srcId="{9C4C09EE-2BD4-4C6E-8C66-74D28B926CB1}" destId="{0280BF53-E71B-4D9E-9A4C-F02664C1DAD5}" srcOrd="1" destOrd="0" presId="urn:microsoft.com/office/officeart/2018/2/layout/IconVerticalSolidList"/>
    <dgm:cxn modelId="{70379469-99FC-49F9-8DD8-71293DE61E8E}" type="presParOf" srcId="{9C4C09EE-2BD4-4C6E-8C66-74D28B926CB1}" destId="{5B3F28DC-6F63-42BF-BE84-6970512A7452}" srcOrd="2" destOrd="0" presId="urn:microsoft.com/office/officeart/2018/2/layout/IconVerticalSolidList"/>
    <dgm:cxn modelId="{6FA83D1E-7374-4A0A-8AE9-20B59EEE8324}" type="presParOf" srcId="{9C4C09EE-2BD4-4C6E-8C66-74D28B926CB1}" destId="{4507BE1F-068A-4287-8263-6127158A2F33}" srcOrd="3" destOrd="0" presId="urn:microsoft.com/office/officeart/2018/2/layout/IconVerticalSolidList"/>
    <dgm:cxn modelId="{F1FB8796-38CE-4C4D-A4A8-A3EE0C8ACD8B}" type="presParOf" srcId="{A680A91F-9E16-4818-B1C6-F109C7A80A5E}" destId="{790137CF-18C7-4A28-B9DF-11196FE925F9}" srcOrd="3" destOrd="0" presId="urn:microsoft.com/office/officeart/2018/2/layout/IconVerticalSolidList"/>
    <dgm:cxn modelId="{6D704F7A-6984-4C1D-ABC3-9642FB635476}" type="presParOf" srcId="{A680A91F-9E16-4818-B1C6-F109C7A80A5E}" destId="{B75A6FB7-34A5-4F95-BD8D-936AD83C0110}" srcOrd="4" destOrd="0" presId="urn:microsoft.com/office/officeart/2018/2/layout/IconVerticalSolidList"/>
    <dgm:cxn modelId="{60C6E69B-D9E8-457A-8AB4-D482A4CDA0E1}" type="presParOf" srcId="{B75A6FB7-34A5-4F95-BD8D-936AD83C0110}" destId="{9519C48B-F8B8-4DE9-A72B-67014B7CFA07}" srcOrd="0" destOrd="0" presId="urn:microsoft.com/office/officeart/2018/2/layout/IconVerticalSolidList"/>
    <dgm:cxn modelId="{F75251C9-0EF8-4968-B942-DCB2FEC30FEC}" type="presParOf" srcId="{B75A6FB7-34A5-4F95-BD8D-936AD83C0110}" destId="{973FC3B9-9CF6-4D62-91C5-F74E2EE8DB6E}" srcOrd="1" destOrd="0" presId="urn:microsoft.com/office/officeart/2018/2/layout/IconVerticalSolidList"/>
    <dgm:cxn modelId="{EAA22494-3CB3-4F78-99EE-C09BEA96636A}" type="presParOf" srcId="{B75A6FB7-34A5-4F95-BD8D-936AD83C0110}" destId="{EA82A986-D1CC-411E-B0AB-D4C55EE2E98E}" srcOrd="2" destOrd="0" presId="urn:microsoft.com/office/officeart/2018/2/layout/IconVerticalSolidList"/>
    <dgm:cxn modelId="{FD89F008-4144-4A38-AF30-7CA8F0025932}" type="presParOf" srcId="{B75A6FB7-34A5-4F95-BD8D-936AD83C0110}" destId="{49FD0C46-FA6C-45A5-AFE1-9D24C9C61684}" srcOrd="3" destOrd="0" presId="urn:microsoft.com/office/officeart/2018/2/layout/IconVerticalSolidList"/>
    <dgm:cxn modelId="{FECCBD7B-7B94-4329-B1EE-3690EAB33BB7}" type="presParOf" srcId="{A680A91F-9E16-4818-B1C6-F109C7A80A5E}" destId="{9CA0440F-B166-4A02-BEDD-BDF973D81174}" srcOrd="5" destOrd="0" presId="urn:microsoft.com/office/officeart/2018/2/layout/IconVerticalSolidList"/>
    <dgm:cxn modelId="{10670980-EAD8-4BD0-9188-DD3A8FFC6532}" type="presParOf" srcId="{A680A91F-9E16-4818-B1C6-F109C7A80A5E}" destId="{181A9DD5-6185-43F8-830C-4A2987431781}" srcOrd="6" destOrd="0" presId="urn:microsoft.com/office/officeart/2018/2/layout/IconVerticalSolidList"/>
    <dgm:cxn modelId="{10C1B785-196D-48F2-805A-C5B5E5232866}" type="presParOf" srcId="{181A9DD5-6185-43F8-830C-4A2987431781}" destId="{A5FE208E-06F8-4018-A687-1D85AFAE42A6}" srcOrd="0" destOrd="0" presId="urn:microsoft.com/office/officeart/2018/2/layout/IconVerticalSolidList"/>
    <dgm:cxn modelId="{0B5B8599-FC9D-46E5-9331-8F027B9CBBF1}" type="presParOf" srcId="{181A9DD5-6185-43F8-830C-4A2987431781}" destId="{E05C5A81-7FAA-488B-8E8C-3892E77118FE}" srcOrd="1" destOrd="0" presId="urn:microsoft.com/office/officeart/2018/2/layout/IconVerticalSolidList"/>
    <dgm:cxn modelId="{821E879A-1846-421D-95A0-EAB7563937EF}" type="presParOf" srcId="{181A9DD5-6185-43F8-830C-4A2987431781}" destId="{D294928E-00B2-49D2-AE46-AD99CCA037B5}" srcOrd="2" destOrd="0" presId="urn:microsoft.com/office/officeart/2018/2/layout/IconVerticalSolidList"/>
    <dgm:cxn modelId="{949CFCB3-46C9-43BA-934C-7B535113626C}" type="presParOf" srcId="{181A9DD5-6185-43F8-830C-4A2987431781}" destId="{3F8709EB-5DB6-4D4E-A7C6-FB4E4D481DE8}" srcOrd="3" destOrd="0" presId="urn:microsoft.com/office/officeart/2018/2/layout/IconVerticalSolidList"/>
    <dgm:cxn modelId="{D39CAA01-B0CC-4F48-A6AB-5DAD54654526}" type="presParOf" srcId="{A680A91F-9E16-4818-B1C6-F109C7A80A5E}" destId="{480BE775-533C-4933-AA0B-EA259A7EDFA0}" srcOrd="7" destOrd="0" presId="urn:microsoft.com/office/officeart/2018/2/layout/IconVerticalSolidList"/>
    <dgm:cxn modelId="{414AA2FF-6A19-472D-A2DB-9AF36609E70A}" type="presParOf" srcId="{A680A91F-9E16-4818-B1C6-F109C7A80A5E}" destId="{7CEE62FA-25FA-4711-9AB5-1F378C970870}" srcOrd="8" destOrd="0" presId="urn:microsoft.com/office/officeart/2018/2/layout/IconVerticalSolidList"/>
    <dgm:cxn modelId="{CC8265E3-3AFC-48A3-9E0D-AA36E14E32A3}" type="presParOf" srcId="{7CEE62FA-25FA-4711-9AB5-1F378C970870}" destId="{EFA25B90-10F0-48B7-9A60-B81DCC5E2417}" srcOrd="0" destOrd="0" presId="urn:microsoft.com/office/officeart/2018/2/layout/IconVerticalSolidList"/>
    <dgm:cxn modelId="{8F6C4CAA-BDC6-4300-90FD-F77022888253}" type="presParOf" srcId="{7CEE62FA-25FA-4711-9AB5-1F378C970870}" destId="{30204E3B-6AC3-469B-A6DA-AB3FF7BA25FD}" srcOrd="1" destOrd="0" presId="urn:microsoft.com/office/officeart/2018/2/layout/IconVerticalSolidList"/>
    <dgm:cxn modelId="{7A5D3699-863A-4024-9EEC-F9B47A6A6299}" type="presParOf" srcId="{7CEE62FA-25FA-4711-9AB5-1F378C970870}" destId="{163B3B3A-21A7-4E4F-A662-C414E748D441}" srcOrd="2" destOrd="0" presId="urn:microsoft.com/office/officeart/2018/2/layout/IconVerticalSolidList"/>
    <dgm:cxn modelId="{83E9B1F8-52EF-453B-8FF9-817FA659CF15}" type="presParOf" srcId="{7CEE62FA-25FA-4711-9AB5-1F378C970870}" destId="{FD161D65-E338-45DB-81DB-2FDA8A29D09D}" srcOrd="3" destOrd="0" presId="urn:microsoft.com/office/officeart/2018/2/layout/IconVerticalSolidList"/>
    <dgm:cxn modelId="{43502CAA-2EF5-477C-A7F0-18E1E5653326}" type="presParOf" srcId="{A680A91F-9E16-4818-B1C6-F109C7A80A5E}" destId="{140351E0-2D43-49A5-A58E-8080EDC86884}" srcOrd="9" destOrd="0" presId="urn:microsoft.com/office/officeart/2018/2/layout/IconVerticalSolidList"/>
    <dgm:cxn modelId="{96151959-6F7E-4260-A1A7-0F0A7167F437}" type="presParOf" srcId="{A680A91F-9E16-4818-B1C6-F109C7A80A5E}" destId="{4FDAAEDA-9E47-4A1F-A8E4-78E9634CDFF0}" srcOrd="10" destOrd="0" presId="urn:microsoft.com/office/officeart/2018/2/layout/IconVerticalSolidList"/>
    <dgm:cxn modelId="{FFC60A57-4FBA-4D9E-B905-C9C9D793EA33}" type="presParOf" srcId="{4FDAAEDA-9E47-4A1F-A8E4-78E9634CDFF0}" destId="{47BEFCD7-6DBF-4F44-A29B-6DEC95574BEA}" srcOrd="0" destOrd="0" presId="urn:microsoft.com/office/officeart/2018/2/layout/IconVerticalSolidList"/>
    <dgm:cxn modelId="{41631821-A093-429A-92A6-4D3F836DF99C}" type="presParOf" srcId="{4FDAAEDA-9E47-4A1F-A8E4-78E9634CDFF0}" destId="{A7FF6A21-B9F8-4636-8118-48F1A945835A}" srcOrd="1" destOrd="0" presId="urn:microsoft.com/office/officeart/2018/2/layout/IconVerticalSolidList"/>
    <dgm:cxn modelId="{E04E2AC0-1E84-477C-B0E4-8D0B690DA759}" type="presParOf" srcId="{4FDAAEDA-9E47-4A1F-A8E4-78E9634CDFF0}" destId="{98727316-D673-42E6-A4C0-FA5C4FD4C457}" srcOrd="2" destOrd="0" presId="urn:microsoft.com/office/officeart/2018/2/layout/IconVerticalSolidList"/>
    <dgm:cxn modelId="{8AEC1897-84C8-40D6-A0DF-D14B1BC2D949}" type="presParOf" srcId="{4FDAAEDA-9E47-4A1F-A8E4-78E9634CDFF0}" destId="{20DC9942-96F4-43AC-8307-F9B050510655}" srcOrd="3" destOrd="0" presId="urn:microsoft.com/office/officeart/2018/2/layout/IconVerticalSolidList"/>
    <dgm:cxn modelId="{6F288A46-56D4-4AC4-8E30-B2F449FCC5E9}" type="presParOf" srcId="{A680A91F-9E16-4818-B1C6-F109C7A80A5E}" destId="{7F85E4E1-AA69-45C6-93BC-20767E75CC5B}" srcOrd="11" destOrd="0" presId="urn:microsoft.com/office/officeart/2018/2/layout/IconVerticalSolidList"/>
    <dgm:cxn modelId="{381CE9E1-079B-46D1-B470-A18E99DDDAAE}" type="presParOf" srcId="{A680A91F-9E16-4818-B1C6-F109C7A80A5E}" destId="{A458F2C6-098A-495E-B3A7-89FF08490F18}" srcOrd="12" destOrd="0" presId="urn:microsoft.com/office/officeart/2018/2/layout/IconVerticalSolidList"/>
    <dgm:cxn modelId="{22A9B5BF-1D2B-4002-9D5D-AC2857360F7D}" type="presParOf" srcId="{A458F2C6-098A-495E-B3A7-89FF08490F18}" destId="{F3EBE422-77D8-4925-BB77-581069824747}" srcOrd="0" destOrd="0" presId="urn:microsoft.com/office/officeart/2018/2/layout/IconVerticalSolidList"/>
    <dgm:cxn modelId="{60264842-875C-40D8-BD05-18A969A2ACEC}" type="presParOf" srcId="{A458F2C6-098A-495E-B3A7-89FF08490F18}" destId="{DC6FE2AB-3EAB-40CB-B248-D7A6E09CB169}" srcOrd="1" destOrd="0" presId="urn:microsoft.com/office/officeart/2018/2/layout/IconVerticalSolidList"/>
    <dgm:cxn modelId="{9A5E7D14-79A9-49A8-B577-D1ECB1BD95CC}" type="presParOf" srcId="{A458F2C6-098A-495E-B3A7-89FF08490F18}" destId="{B1BAAF1A-6EB3-425F-8980-FF10A87F17BB}" srcOrd="2" destOrd="0" presId="urn:microsoft.com/office/officeart/2018/2/layout/IconVerticalSolidList"/>
    <dgm:cxn modelId="{7525CEF4-758F-409D-9E28-1F53F03F6BA3}" type="presParOf" srcId="{A458F2C6-098A-495E-B3A7-89FF08490F18}" destId="{850136B5-16C8-4379-AC69-3D00181C7538}" srcOrd="3" destOrd="0" presId="urn:microsoft.com/office/officeart/2018/2/layout/IconVerticalSolidList"/>
    <dgm:cxn modelId="{510377F8-80A2-4C03-A874-BF7E495D3AFE}" type="presParOf" srcId="{A680A91F-9E16-4818-B1C6-F109C7A80A5E}" destId="{23727B01-9C83-4B0F-98D2-2296D71BC961}" srcOrd="13" destOrd="0" presId="urn:microsoft.com/office/officeart/2018/2/layout/IconVerticalSolidList"/>
    <dgm:cxn modelId="{A9AC7053-16DC-42E0-97E7-E4E9FB7100CA}" type="presParOf" srcId="{A680A91F-9E16-4818-B1C6-F109C7A80A5E}" destId="{4EB043AE-5AEF-49F3-8E12-C5ADE8A28C4A}" srcOrd="14" destOrd="0" presId="urn:microsoft.com/office/officeart/2018/2/layout/IconVerticalSolidList"/>
    <dgm:cxn modelId="{AB7CF782-5D1B-4561-9BDB-758BA6EA58A8}" type="presParOf" srcId="{4EB043AE-5AEF-49F3-8E12-C5ADE8A28C4A}" destId="{AF11B974-16E9-4035-95F9-8ED623688E31}" srcOrd="0" destOrd="0" presId="urn:microsoft.com/office/officeart/2018/2/layout/IconVerticalSolidList"/>
    <dgm:cxn modelId="{51D3928F-4C0C-4341-81FF-2DF393E841D9}" type="presParOf" srcId="{4EB043AE-5AEF-49F3-8E12-C5ADE8A28C4A}" destId="{E4A87662-0DE2-4E7E-9C0F-A580147A70EC}" srcOrd="1" destOrd="0" presId="urn:microsoft.com/office/officeart/2018/2/layout/IconVerticalSolidList"/>
    <dgm:cxn modelId="{0A3D1395-D2DE-4964-AC9C-D2416EDDC0EE}" type="presParOf" srcId="{4EB043AE-5AEF-49F3-8E12-C5ADE8A28C4A}" destId="{C51F89D9-2488-40DE-B092-9731BE61F798}" srcOrd="2" destOrd="0" presId="urn:microsoft.com/office/officeart/2018/2/layout/IconVerticalSolidList"/>
    <dgm:cxn modelId="{053D1D81-22B5-40DB-80A4-FF3676881C81}" type="presParOf" srcId="{4EB043AE-5AEF-49F3-8E12-C5ADE8A28C4A}" destId="{AB253372-3A09-454B-896A-699BA90A2E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4E915-EA9E-4450-B8F3-66AAE771304F}">
      <dsp:nvSpPr>
        <dsp:cNvPr id="0" name=""/>
        <dsp:cNvSpPr/>
      </dsp:nvSpPr>
      <dsp:spPr>
        <a:xfrm>
          <a:off x="0" y="724"/>
          <a:ext cx="6676948" cy="6086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A120D9-22F2-4A1D-A66A-8423FE5800AE}">
      <dsp:nvSpPr>
        <dsp:cNvPr id="0" name=""/>
        <dsp:cNvSpPr/>
      </dsp:nvSpPr>
      <dsp:spPr>
        <a:xfrm>
          <a:off x="184110" y="137666"/>
          <a:ext cx="334745" cy="3347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AFFBE-8BF3-4861-8AB2-358A38DA00CF}">
      <dsp:nvSpPr>
        <dsp:cNvPr id="0" name=""/>
        <dsp:cNvSpPr/>
      </dsp:nvSpPr>
      <dsp:spPr>
        <a:xfrm>
          <a:off x="702966" y="724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 early and often after every major change to ensure all components are correctly integrated into cloud build and don’t crash</a:t>
          </a:r>
        </a:p>
      </dsp:txBody>
      <dsp:txXfrm>
        <a:off x="702966" y="724"/>
        <a:ext cx="5973981" cy="608628"/>
      </dsp:txXfrm>
    </dsp:sp>
    <dsp:sp modelId="{184753C4-B560-4E55-8C98-5F795975DA4B}">
      <dsp:nvSpPr>
        <dsp:cNvPr id="0" name=""/>
        <dsp:cNvSpPr/>
      </dsp:nvSpPr>
      <dsp:spPr>
        <a:xfrm>
          <a:off x="0" y="761510"/>
          <a:ext cx="6676948" cy="608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80BF53-E71B-4D9E-9A4C-F02664C1DAD5}">
      <dsp:nvSpPr>
        <dsp:cNvPr id="0" name=""/>
        <dsp:cNvSpPr/>
      </dsp:nvSpPr>
      <dsp:spPr>
        <a:xfrm>
          <a:off x="184110" y="898452"/>
          <a:ext cx="334745" cy="3347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07BE1F-068A-4287-8263-6127158A2F33}">
      <dsp:nvSpPr>
        <dsp:cNvPr id="0" name=""/>
        <dsp:cNvSpPr/>
      </dsp:nvSpPr>
      <dsp:spPr>
        <a:xfrm>
          <a:off x="702966" y="761510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C# coding</a:t>
          </a:r>
        </a:p>
      </dsp:txBody>
      <dsp:txXfrm>
        <a:off x="702966" y="761510"/>
        <a:ext cx="5973981" cy="608628"/>
      </dsp:txXfrm>
    </dsp:sp>
    <dsp:sp modelId="{9519C48B-F8B8-4DE9-A72B-67014B7CFA07}">
      <dsp:nvSpPr>
        <dsp:cNvPr id="0" name=""/>
        <dsp:cNvSpPr/>
      </dsp:nvSpPr>
      <dsp:spPr>
        <a:xfrm>
          <a:off x="0" y="1522296"/>
          <a:ext cx="6676948" cy="6086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FC3B9-9CF6-4D62-91C5-F74E2EE8DB6E}">
      <dsp:nvSpPr>
        <dsp:cNvPr id="0" name=""/>
        <dsp:cNvSpPr/>
      </dsp:nvSpPr>
      <dsp:spPr>
        <a:xfrm>
          <a:off x="184110" y="1659238"/>
          <a:ext cx="334745" cy="3347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D0C46-FA6C-45A5-AFE1-9D24C9C61684}">
      <dsp:nvSpPr>
        <dsp:cNvPr id="0" name=""/>
        <dsp:cNvSpPr/>
      </dsp:nvSpPr>
      <dsp:spPr>
        <a:xfrm>
          <a:off x="702966" y="1522296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Unity Game Engine development</a:t>
          </a:r>
        </a:p>
      </dsp:txBody>
      <dsp:txXfrm>
        <a:off x="702966" y="1522296"/>
        <a:ext cx="5973981" cy="608628"/>
      </dsp:txXfrm>
    </dsp:sp>
    <dsp:sp modelId="{A5FE208E-06F8-4018-A687-1D85AFAE42A6}">
      <dsp:nvSpPr>
        <dsp:cNvPr id="0" name=""/>
        <dsp:cNvSpPr/>
      </dsp:nvSpPr>
      <dsp:spPr>
        <a:xfrm>
          <a:off x="0" y="2283082"/>
          <a:ext cx="6676948" cy="60862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C5A81-7FAA-488B-8E8C-3892E77118FE}">
      <dsp:nvSpPr>
        <dsp:cNvPr id="0" name=""/>
        <dsp:cNvSpPr/>
      </dsp:nvSpPr>
      <dsp:spPr>
        <a:xfrm>
          <a:off x="184110" y="2420024"/>
          <a:ext cx="334745" cy="3347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709EB-5DB6-4D4E-A7C6-FB4E4D481DE8}">
      <dsp:nvSpPr>
        <dsp:cNvPr id="0" name=""/>
        <dsp:cNvSpPr/>
      </dsp:nvSpPr>
      <dsp:spPr>
        <a:xfrm>
          <a:off x="702966" y="2283082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Team collaboration </a:t>
          </a:r>
        </a:p>
      </dsp:txBody>
      <dsp:txXfrm>
        <a:off x="702966" y="2283082"/>
        <a:ext cx="5973981" cy="608628"/>
      </dsp:txXfrm>
    </dsp:sp>
    <dsp:sp modelId="{EFA25B90-10F0-48B7-9A60-B81DCC5E2417}">
      <dsp:nvSpPr>
        <dsp:cNvPr id="0" name=""/>
        <dsp:cNvSpPr/>
      </dsp:nvSpPr>
      <dsp:spPr>
        <a:xfrm>
          <a:off x="0" y="3043869"/>
          <a:ext cx="6676948" cy="60862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04E3B-6AC3-469B-A6DA-AB3FF7BA25FD}">
      <dsp:nvSpPr>
        <dsp:cNvPr id="0" name=""/>
        <dsp:cNvSpPr/>
      </dsp:nvSpPr>
      <dsp:spPr>
        <a:xfrm>
          <a:off x="184110" y="3180810"/>
          <a:ext cx="334745" cy="3347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61D65-E338-45DB-81DB-2FDA8A29D09D}">
      <dsp:nvSpPr>
        <dsp:cNvPr id="0" name=""/>
        <dsp:cNvSpPr/>
      </dsp:nvSpPr>
      <dsp:spPr>
        <a:xfrm>
          <a:off x="702966" y="3043869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Agile development practices</a:t>
          </a:r>
        </a:p>
      </dsp:txBody>
      <dsp:txXfrm>
        <a:off x="702966" y="3043869"/>
        <a:ext cx="5973981" cy="608628"/>
      </dsp:txXfrm>
    </dsp:sp>
    <dsp:sp modelId="{47BEFCD7-6DBF-4F44-A29B-6DEC95574BEA}">
      <dsp:nvSpPr>
        <dsp:cNvPr id="0" name=""/>
        <dsp:cNvSpPr/>
      </dsp:nvSpPr>
      <dsp:spPr>
        <a:xfrm>
          <a:off x="0" y="3804655"/>
          <a:ext cx="6676948" cy="6086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F6A21-B9F8-4636-8118-48F1A945835A}">
      <dsp:nvSpPr>
        <dsp:cNvPr id="0" name=""/>
        <dsp:cNvSpPr/>
      </dsp:nvSpPr>
      <dsp:spPr>
        <a:xfrm>
          <a:off x="184110" y="3941596"/>
          <a:ext cx="334745" cy="33474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C9942-96F4-43AC-8307-F9B050510655}">
      <dsp:nvSpPr>
        <dsp:cNvPr id="0" name=""/>
        <dsp:cNvSpPr/>
      </dsp:nvSpPr>
      <dsp:spPr>
        <a:xfrm>
          <a:off x="702966" y="3804655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Version control</a:t>
          </a:r>
        </a:p>
      </dsp:txBody>
      <dsp:txXfrm>
        <a:off x="702966" y="3804655"/>
        <a:ext cx="5973981" cy="608628"/>
      </dsp:txXfrm>
    </dsp:sp>
    <dsp:sp modelId="{F3EBE422-77D8-4925-BB77-581069824747}">
      <dsp:nvSpPr>
        <dsp:cNvPr id="0" name=""/>
        <dsp:cNvSpPr/>
      </dsp:nvSpPr>
      <dsp:spPr>
        <a:xfrm>
          <a:off x="0" y="4565441"/>
          <a:ext cx="6676948" cy="608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FE2AB-3EAB-40CB-B248-D7A6E09CB169}">
      <dsp:nvSpPr>
        <dsp:cNvPr id="0" name=""/>
        <dsp:cNvSpPr/>
      </dsp:nvSpPr>
      <dsp:spPr>
        <a:xfrm>
          <a:off x="184110" y="4702382"/>
          <a:ext cx="334745" cy="33474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136B5-16C8-4379-AC69-3D00181C7538}">
      <dsp:nvSpPr>
        <dsp:cNvPr id="0" name=""/>
        <dsp:cNvSpPr/>
      </dsp:nvSpPr>
      <dsp:spPr>
        <a:xfrm>
          <a:off x="702966" y="4565441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Learning by doing</a:t>
          </a:r>
        </a:p>
      </dsp:txBody>
      <dsp:txXfrm>
        <a:off x="702966" y="4565441"/>
        <a:ext cx="5973981" cy="608628"/>
      </dsp:txXfrm>
    </dsp:sp>
    <dsp:sp modelId="{AF11B974-16E9-4035-95F9-8ED623688E31}">
      <dsp:nvSpPr>
        <dsp:cNvPr id="0" name=""/>
        <dsp:cNvSpPr/>
      </dsp:nvSpPr>
      <dsp:spPr>
        <a:xfrm>
          <a:off x="0" y="5326227"/>
          <a:ext cx="6676948" cy="6086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87662-0DE2-4E7E-9C0F-A580147A70EC}">
      <dsp:nvSpPr>
        <dsp:cNvPr id="0" name=""/>
        <dsp:cNvSpPr/>
      </dsp:nvSpPr>
      <dsp:spPr>
        <a:xfrm>
          <a:off x="184110" y="5463169"/>
          <a:ext cx="334745" cy="33474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53372-3A09-454B-896A-699BA90A2EF9}">
      <dsp:nvSpPr>
        <dsp:cNvPr id="0" name=""/>
        <dsp:cNvSpPr/>
      </dsp:nvSpPr>
      <dsp:spPr>
        <a:xfrm>
          <a:off x="702966" y="5326227"/>
          <a:ext cx="5973981" cy="6086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413" tIns="64413" rIns="64413" bIns="6441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Usability and user centered design</a:t>
          </a:r>
        </a:p>
      </dsp:txBody>
      <dsp:txXfrm>
        <a:off x="702966" y="5326227"/>
        <a:ext cx="5973981" cy="608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CED0C-20B4-4E40-ADA9-6D3661CA752B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4AEF29-2B0E-4824-BC13-BF11916E1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05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3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0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2128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47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9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2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08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35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1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9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8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67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22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798476D-4B4F-4F81-A136-E1E9977982D4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F7DADE0-4C45-4B1E-9CFB-738CC09E1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5" r:id="rId15"/>
    <p:sldLayoutId id="2147484036" r:id="rId16"/>
    <p:sldLayoutId id="21474840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1E9DD-2C2E-4343-BE52-B04BA22BF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609600"/>
            <a:ext cx="10782300" cy="2493250"/>
          </a:xfrm>
        </p:spPr>
        <p:txBody>
          <a:bodyPr>
            <a:normAutofit/>
          </a:bodyPr>
          <a:lstStyle/>
          <a:p>
            <a:pPr algn="ctr"/>
            <a:r>
              <a:rPr lang="en-US" sz="7600" b="1" u="sng" dirty="0"/>
              <a:t>Virtual Reality to Improve Public Speaking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32835-80CF-4E30-BB78-76DAC5620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561" y="3815182"/>
            <a:ext cx="9228201" cy="164592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b="1" dirty="0"/>
              <a:t>Presenter</a:t>
            </a:r>
            <a:r>
              <a:rPr lang="en-US" sz="2800" dirty="0"/>
              <a:t>: Umair Qureshi</a:t>
            </a:r>
          </a:p>
          <a:p>
            <a:pPr algn="ctr"/>
            <a:r>
              <a:rPr lang="en-US" sz="2800" b="1" dirty="0"/>
              <a:t>Faculty Advisor</a:t>
            </a:r>
            <a:r>
              <a:rPr lang="en-US" sz="2800" dirty="0"/>
              <a:t>: Dr. </a:t>
            </a:r>
            <a:r>
              <a:rPr lang="en-US" sz="2800" dirty="0" err="1"/>
              <a:t>Arkady</a:t>
            </a:r>
            <a:r>
              <a:rPr lang="en-US" sz="2800" dirty="0"/>
              <a:t> </a:t>
            </a:r>
            <a:r>
              <a:rPr lang="en-US" sz="2800" dirty="0" err="1"/>
              <a:t>Retik</a:t>
            </a:r>
            <a:endParaRPr lang="en-US" sz="2800" dirty="0"/>
          </a:p>
          <a:p>
            <a:pPr algn="ctr"/>
            <a:r>
              <a:rPr lang="en-US" sz="2800" b="1" dirty="0"/>
              <a:t>Sponsor</a:t>
            </a:r>
            <a:r>
              <a:rPr lang="en-US" sz="2800" dirty="0"/>
              <a:t>: Colby Easton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48A2361-2711-401D-88F6-B29D11E4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62" y="4796698"/>
            <a:ext cx="1282267" cy="1693559"/>
          </a:xfrm>
          <a:prstGeom prst="rect">
            <a:avLst/>
          </a:prstGeom>
        </p:spPr>
      </p:pic>
      <p:pic>
        <p:nvPicPr>
          <p:cNvPr id="1026" name="Picture 2" descr="Image result for uw bothell logo">
            <a:extLst>
              <a:ext uri="{FF2B5EF4-FFF2-40B4-BE49-F238E27FC236}">
                <a16:creationId xmlns:a16="http://schemas.microsoft.com/office/drawing/2014/main" id="{5F4A515A-9A23-4ED0-993C-3231A65AE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1" y="4844337"/>
            <a:ext cx="1870191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04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living room filled with furniture and a tv&#10;&#10;Description automatically generated">
            <a:extLst>
              <a:ext uri="{FF2B5EF4-FFF2-40B4-BE49-F238E27FC236}">
                <a16:creationId xmlns:a16="http://schemas.microsoft.com/office/drawing/2014/main" id="{11C4946B-CE91-4A21-8601-38E042C90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r="3979" b="1"/>
          <a:stretch/>
        </p:blipFill>
        <p:spPr>
          <a:xfrm>
            <a:off x="-8623" y="9"/>
            <a:ext cx="6265647" cy="3428989"/>
          </a:xfrm>
          <a:prstGeom prst="rect">
            <a:avLst/>
          </a:prstGeom>
        </p:spPr>
      </p:pic>
      <p:pic>
        <p:nvPicPr>
          <p:cNvPr id="4" name="Google Shape;190;p1">
            <a:extLst>
              <a:ext uri="{FF2B5EF4-FFF2-40B4-BE49-F238E27FC236}">
                <a16:creationId xmlns:a16="http://schemas.microsoft.com/office/drawing/2014/main" id="{23B19F71-BFD3-47C6-8684-F9C9F227D2A9}"/>
              </a:ext>
            </a:extLst>
          </p:cNvPr>
          <p:cNvPicPr preferRelativeResize="0"/>
          <p:nvPr/>
        </p:nvPicPr>
        <p:blipFill rotWithShape="1">
          <a:blip r:embed="rId4"/>
          <a:srcRect l="4040" r="9296" b="2"/>
          <a:stretch/>
        </p:blipFill>
        <p:spPr>
          <a:xfrm>
            <a:off x="-10647" y="3429000"/>
            <a:ext cx="6265646" cy="3429000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1F020-8246-414A-8A8F-7B259B281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79" y="432990"/>
            <a:ext cx="4970665" cy="914401"/>
          </a:xfrm>
        </p:spPr>
        <p:txBody>
          <a:bodyPr anchor="b">
            <a:normAutofit/>
          </a:bodyPr>
          <a:lstStyle/>
          <a:p>
            <a:r>
              <a:rPr lang="en-US" u="sng" dirty="0"/>
              <a:t>My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D375-2938-4984-ADAA-F3651F4B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673" y="1920039"/>
            <a:ext cx="5355676" cy="3017918"/>
          </a:xfrm>
        </p:spPr>
        <p:txBody>
          <a:bodyPr anchor="t">
            <a:normAutofit/>
          </a:bodyPr>
          <a:lstStyle/>
          <a:p>
            <a:r>
              <a:rPr lang="en-US" dirty="0"/>
              <a:t>Usability testing to make sure application is simple to use and accessible</a:t>
            </a:r>
          </a:p>
          <a:p>
            <a:pPr lvl="1"/>
            <a:r>
              <a:rPr lang="en-US" sz="2000" dirty="0"/>
              <a:t>Main menu scene is aesthetic, relaxing and well positioned as a spawn point</a:t>
            </a:r>
          </a:p>
          <a:p>
            <a:pPr lvl="1"/>
            <a:r>
              <a:rPr lang="en-US" sz="2000" dirty="0"/>
              <a:t>Enough space to navigate around the scene</a:t>
            </a:r>
          </a:p>
          <a:p>
            <a:pPr lvl="1"/>
            <a:r>
              <a:rPr lang="en-US" sz="2000" dirty="0"/>
              <a:t>Clear instructions to play the game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8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FCC6-4A07-490B-A9FE-EF25373D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US" u="sng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9015-AA1D-46FB-8F68-FF5AFCE9E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59" y="1924700"/>
            <a:ext cx="6284736" cy="3962400"/>
          </a:xfrm>
        </p:spPr>
        <p:txBody>
          <a:bodyPr>
            <a:normAutofit/>
          </a:bodyPr>
          <a:lstStyle/>
          <a:p>
            <a:pPr>
              <a:spcAft>
                <a:spcPts val="2400"/>
              </a:spcAft>
              <a:buClr>
                <a:srgbClr val="A0DD66"/>
              </a:buClr>
            </a:pPr>
            <a:r>
              <a:rPr lang="en-US" dirty="0"/>
              <a:t>Learning the Unity environment and technologies</a:t>
            </a:r>
          </a:p>
          <a:p>
            <a:pPr>
              <a:spcAft>
                <a:spcPts val="2400"/>
              </a:spcAft>
              <a:buClr>
                <a:srgbClr val="A0DD66"/>
              </a:buClr>
            </a:pPr>
            <a:r>
              <a:rPr lang="en-US" dirty="0"/>
              <a:t>Integrating changes from different local copies to the cloud build</a:t>
            </a:r>
          </a:p>
          <a:p>
            <a:pPr>
              <a:spcAft>
                <a:spcPts val="2400"/>
              </a:spcAft>
              <a:buClr>
                <a:srgbClr val="A0DD66"/>
              </a:buClr>
            </a:pPr>
            <a:r>
              <a:rPr lang="en-US" dirty="0"/>
              <a:t>FREEZING ISSUES!!</a:t>
            </a:r>
          </a:p>
          <a:p>
            <a:pPr>
              <a:spcAft>
                <a:spcPts val="2400"/>
              </a:spcAft>
              <a:buClr>
                <a:srgbClr val="A0DD66"/>
              </a:buClr>
            </a:pPr>
            <a:r>
              <a:rPr lang="en-US" dirty="0"/>
              <a:t>Lack of usability tests due to limited VR headsets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32FA00-D3B9-4D1F-A0AB-ED4BB9648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0535" y="199063"/>
            <a:ext cx="2797623" cy="345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65FF662-C5A8-49E4-88A8-6F612CF41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542" y="3849399"/>
            <a:ext cx="4670391" cy="268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469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394D-F2E9-413E-9D21-EEDB87E1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u="sng" dirty="0"/>
              <a:t>Project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A41F59-BAF0-4CFD-A9FA-ED4C838B5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Google Shape;176;p1">
            <a:extLst>
              <a:ext uri="{FF2B5EF4-FFF2-40B4-BE49-F238E27FC236}">
                <a16:creationId xmlns:a16="http://schemas.microsoft.com/office/drawing/2014/main" id="{0DC163F5-EEFE-4E60-87B3-BBDFB0328082}"/>
              </a:ext>
            </a:extLst>
          </p:cNvPr>
          <p:cNvPicPr preferRelativeResize="0"/>
          <p:nvPr/>
        </p:nvPicPr>
        <p:blipFill rotWithShape="1">
          <a:blip r:embed="rId4"/>
          <a:srcRect r="2" b="10610"/>
          <a:stretch/>
        </p:blipFill>
        <p:spPr>
          <a:xfrm>
            <a:off x="258328" y="345937"/>
            <a:ext cx="3936923" cy="2965727"/>
          </a:xfrm>
          <a:prstGeom prst="rect">
            <a:avLst/>
          </a:prstGeom>
          <a:noFill/>
        </p:spPr>
      </p:pic>
      <p:pic>
        <p:nvPicPr>
          <p:cNvPr id="7" name="Google Shape;175;p1">
            <a:extLst>
              <a:ext uri="{FF2B5EF4-FFF2-40B4-BE49-F238E27FC236}">
                <a16:creationId xmlns:a16="http://schemas.microsoft.com/office/drawing/2014/main" id="{80EC9B10-BD57-4ADC-8542-33F48FAF38A9}"/>
              </a:ext>
            </a:extLst>
          </p:cNvPr>
          <p:cNvPicPr preferRelativeResize="0"/>
          <p:nvPr/>
        </p:nvPicPr>
        <p:blipFill rotWithShape="1">
          <a:blip r:embed="rId5"/>
          <a:srcRect l="5119" r="5322"/>
          <a:stretch/>
        </p:blipFill>
        <p:spPr>
          <a:xfrm>
            <a:off x="258327" y="3546337"/>
            <a:ext cx="3936923" cy="296572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BCC9-0947-47E1-BD2E-F40176FB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005263"/>
            <a:ext cx="5978072" cy="3481038"/>
          </a:xfrm>
        </p:spPr>
        <p:txBody>
          <a:bodyPr anchor="ctr">
            <a:normAutofit/>
          </a:bodyPr>
          <a:lstStyle/>
          <a:p>
            <a:pPr>
              <a:spcAft>
                <a:spcPts val="2400"/>
              </a:spcAft>
              <a:buClr>
                <a:srgbClr val="49A68C"/>
              </a:buClr>
            </a:pPr>
            <a:r>
              <a:rPr lang="en-US" dirty="0"/>
              <a:t>Application successfully reached MVP release and is fully functioning</a:t>
            </a:r>
          </a:p>
          <a:p>
            <a:pPr>
              <a:spcAft>
                <a:spcPts val="2400"/>
              </a:spcAft>
              <a:buClr>
                <a:srgbClr val="49A68C"/>
              </a:buClr>
            </a:pPr>
            <a:r>
              <a:rPr lang="en-US" dirty="0"/>
              <a:t>Multiple environments can be selected, and speech data is collected with feedback shown at the end</a:t>
            </a:r>
          </a:p>
          <a:p>
            <a:pPr>
              <a:spcAft>
                <a:spcPts val="2400"/>
              </a:spcAft>
              <a:buClr>
                <a:srgbClr val="49A68C"/>
              </a:buClr>
            </a:pPr>
            <a:r>
              <a:rPr lang="en-US" dirty="0"/>
              <a:t>Hardware integration for Oculus Rift, HTC </a:t>
            </a:r>
            <a:r>
              <a:rPr lang="en-US" dirty="0" err="1"/>
              <a:t>Vive</a:t>
            </a:r>
            <a:r>
              <a:rPr lang="en-US" dirty="0"/>
              <a:t> and Windows Mixed Reality headsets all successful </a:t>
            </a:r>
          </a:p>
          <a:p>
            <a:pPr marL="36900" indent="0">
              <a:buClr>
                <a:srgbClr val="49A68C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2430-9E67-4A65-8B9B-F720C51EA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b="1" u="sng" dirty="0"/>
              <a:t>Skills Developed &amp; Takeaways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C49FF9-355D-466C-A482-BEAC5F7CC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8411452"/>
              </p:ext>
            </p:extLst>
          </p:nvPr>
        </p:nvGraphicFramePr>
        <p:xfrm>
          <a:off x="5113999" y="529386"/>
          <a:ext cx="6676948" cy="593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157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9DB1-EA64-4FA7-B9BF-0867B8B6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8937"/>
            <a:ext cx="10353762" cy="970450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4" name="Google Shape;161;p1">
            <a:extLst>
              <a:ext uri="{FF2B5EF4-FFF2-40B4-BE49-F238E27FC236}">
                <a16:creationId xmlns:a16="http://schemas.microsoft.com/office/drawing/2014/main" id="{AFDB84FE-5C8E-433B-97E7-4E136D6A63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34643" y="1099387"/>
            <a:ext cx="3158922" cy="114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65;p1">
            <a:extLst>
              <a:ext uri="{FF2B5EF4-FFF2-40B4-BE49-F238E27FC236}">
                <a16:creationId xmlns:a16="http://schemas.microsoft.com/office/drawing/2014/main" id="{5D692F2C-471D-493C-98D2-5DBC62C375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793" y="3018664"/>
            <a:ext cx="2542827" cy="85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66;p1">
            <a:extLst>
              <a:ext uri="{FF2B5EF4-FFF2-40B4-BE49-F238E27FC236}">
                <a16:creationId xmlns:a16="http://schemas.microsoft.com/office/drawing/2014/main" id="{0DCB2605-C3E7-4145-AF8F-A3391B1AF25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8627" y="2835130"/>
            <a:ext cx="1094849" cy="1147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67;p1">
            <a:extLst>
              <a:ext uri="{FF2B5EF4-FFF2-40B4-BE49-F238E27FC236}">
                <a16:creationId xmlns:a16="http://schemas.microsoft.com/office/drawing/2014/main" id="{6F142303-B095-4D67-9BC1-C9E55CCC63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2782" y="1099387"/>
            <a:ext cx="2317950" cy="149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68;p1">
            <a:extLst>
              <a:ext uri="{FF2B5EF4-FFF2-40B4-BE49-F238E27FC236}">
                <a16:creationId xmlns:a16="http://schemas.microsoft.com/office/drawing/2014/main" id="{3B1C1040-4760-45D3-8B3C-F994AE8014B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9661" y="5821473"/>
            <a:ext cx="2890950" cy="48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69;p1">
            <a:extLst>
              <a:ext uri="{FF2B5EF4-FFF2-40B4-BE49-F238E27FC236}">
                <a16:creationId xmlns:a16="http://schemas.microsoft.com/office/drawing/2014/main" id="{F3BFC5F1-6892-4A05-AEA7-8BC30DDE82A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32466" y="4121092"/>
            <a:ext cx="1397101" cy="13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;p1">
            <a:extLst>
              <a:ext uri="{FF2B5EF4-FFF2-40B4-BE49-F238E27FC236}">
                <a16:creationId xmlns:a16="http://schemas.microsoft.com/office/drawing/2014/main" id="{96AB0A18-A2AC-47D3-85CA-3F3A2CC8BC3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1162" y="4790300"/>
            <a:ext cx="3757170" cy="488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8;p1">
            <a:extLst>
              <a:ext uri="{FF2B5EF4-FFF2-40B4-BE49-F238E27FC236}">
                <a16:creationId xmlns:a16="http://schemas.microsoft.com/office/drawing/2014/main" id="{624CDA17-DECC-4ED8-A737-939284E418F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6889" b="31544"/>
          <a:stretch/>
        </p:blipFill>
        <p:spPr>
          <a:xfrm>
            <a:off x="395646" y="3298736"/>
            <a:ext cx="2317950" cy="7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0;p1">
            <a:extLst>
              <a:ext uri="{FF2B5EF4-FFF2-40B4-BE49-F238E27FC236}">
                <a16:creationId xmlns:a16="http://schemas.microsoft.com/office/drawing/2014/main" id="{7D84E167-DE8A-4999-8D29-0F8374E7E66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3226" y="5758613"/>
            <a:ext cx="3880250" cy="80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1;p1">
            <a:extLst>
              <a:ext uri="{FF2B5EF4-FFF2-40B4-BE49-F238E27FC236}">
                <a16:creationId xmlns:a16="http://schemas.microsoft.com/office/drawing/2014/main" id="{1C8D4AC9-C7F7-48A7-8F1F-0978B564FB9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903" y="4741272"/>
            <a:ext cx="2317950" cy="20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3;p1">
            <a:extLst>
              <a:ext uri="{FF2B5EF4-FFF2-40B4-BE49-F238E27FC236}">
                <a16:creationId xmlns:a16="http://schemas.microsoft.com/office/drawing/2014/main" id="{845EF1D3-780F-4CB0-AC3A-025D33E8049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56006" y="943407"/>
            <a:ext cx="1826744" cy="1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4;p1">
            <a:extLst>
              <a:ext uri="{FF2B5EF4-FFF2-40B4-BE49-F238E27FC236}">
                <a16:creationId xmlns:a16="http://schemas.microsoft.com/office/drawing/2014/main" id="{8FF7B082-5EF6-46DD-ADD2-1639C6C47A9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88462" y="2315130"/>
            <a:ext cx="3522235" cy="1277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85;p1">
            <a:extLst>
              <a:ext uri="{FF2B5EF4-FFF2-40B4-BE49-F238E27FC236}">
                <a16:creationId xmlns:a16="http://schemas.microsoft.com/office/drawing/2014/main" id="{E1F0B748-548B-4584-80BC-E552BEE091C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82750" y="1204920"/>
            <a:ext cx="3169622" cy="109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6;p1">
            <a:extLst>
              <a:ext uri="{FF2B5EF4-FFF2-40B4-BE49-F238E27FC236}">
                <a16:creationId xmlns:a16="http://schemas.microsoft.com/office/drawing/2014/main" id="{1A3474FC-053D-4D47-8119-B2AEFF4BFB99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70748" y="3840321"/>
            <a:ext cx="2890951" cy="970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6949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6A0C-3DDB-43DA-B135-6564FBDE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240632"/>
            <a:ext cx="10353762" cy="970450"/>
          </a:xfrm>
        </p:spPr>
        <p:txBody>
          <a:bodyPr>
            <a:normAutofit/>
          </a:bodyPr>
          <a:lstStyle/>
          <a:p>
            <a:r>
              <a:rPr lang="en-US" u="sng" dirty="0"/>
              <a:t>Acknowledgments and Useful Courses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0EB4DD2-E638-41D9-AFE0-75053D674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451714"/>
            <a:ext cx="7603710" cy="540628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I would like to thank my fellow coworkers Kyle </a:t>
            </a:r>
            <a:r>
              <a:rPr lang="en-US" dirty="0" err="1"/>
              <a:t>Lotterer</a:t>
            </a:r>
            <a:r>
              <a:rPr lang="en-US" dirty="0"/>
              <a:t>, Colby Easton, Josh Kennedy and McKinley Melton for bringing this project into action as well as Dr. </a:t>
            </a:r>
            <a:r>
              <a:rPr lang="en-US" dirty="0" err="1"/>
              <a:t>Arkady</a:t>
            </a:r>
            <a:r>
              <a:rPr lang="en-US" dirty="0"/>
              <a:t> </a:t>
            </a:r>
            <a:r>
              <a:rPr lang="en-US" dirty="0" err="1"/>
              <a:t>Retik</a:t>
            </a:r>
            <a:r>
              <a:rPr lang="en-US" dirty="0"/>
              <a:t> for his guidance, insight, support and connections whenever I needed it.</a:t>
            </a:r>
          </a:p>
          <a:p>
            <a:pPr marL="3690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CSS 342/343 (Data Structures &amp; Algorithms)</a:t>
            </a:r>
          </a:p>
          <a:p>
            <a:pPr>
              <a:lnSpc>
                <a:spcPct val="90000"/>
              </a:lnSpc>
            </a:pPr>
            <a:r>
              <a:rPr lang="en-US" dirty="0"/>
              <a:t>CSS 350 (Management Principles for Computing Professionals)</a:t>
            </a:r>
          </a:p>
          <a:p>
            <a:pPr>
              <a:lnSpc>
                <a:spcPct val="90000"/>
              </a:lnSpc>
            </a:pPr>
            <a:r>
              <a:rPr lang="en-US" dirty="0"/>
              <a:t>CSS 360 (Software Engineering)</a:t>
            </a:r>
          </a:p>
          <a:p>
            <a:pPr>
              <a:lnSpc>
                <a:spcPct val="90000"/>
              </a:lnSpc>
            </a:pPr>
            <a:r>
              <a:rPr lang="en-US" dirty="0"/>
              <a:t> CSS 370 (Analysis and Design)</a:t>
            </a:r>
          </a:p>
          <a:p>
            <a:pPr>
              <a:lnSpc>
                <a:spcPct val="90000"/>
              </a:lnSpc>
            </a:pPr>
            <a:r>
              <a:rPr lang="en-US" dirty="0"/>
              <a:t>CSS 478 (Usability and User-Centered Design)</a:t>
            </a:r>
          </a:p>
          <a:p>
            <a:pPr>
              <a:lnSpc>
                <a:spcPct val="90000"/>
              </a:lnSpc>
            </a:pPr>
            <a:r>
              <a:rPr lang="en-US" dirty="0"/>
              <a:t>CSS 301 (Technical Writing)</a:t>
            </a:r>
          </a:p>
          <a:p>
            <a:pPr>
              <a:lnSpc>
                <a:spcPct val="90000"/>
              </a:lnSpc>
            </a:pPr>
            <a:r>
              <a:rPr lang="en-US" dirty="0"/>
              <a:t> CSS 371 (Business of Technology)</a:t>
            </a:r>
          </a:p>
          <a:p>
            <a:pPr marL="3690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A093ACF9-2A27-4832-966A-02ED748C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0010" y="2269180"/>
            <a:ext cx="3258006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03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CE2C4-0EC0-4CF4-ACDE-86E204E3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" y="0"/>
            <a:ext cx="11470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16BA-B84B-43DB-B729-737EAFA0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Questions?</a:t>
            </a:r>
          </a:p>
        </p:txBody>
      </p:sp>
      <p:pic>
        <p:nvPicPr>
          <p:cNvPr id="6" name="Graphic 5" descr="Help">
            <a:extLst>
              <a:ext uri="{FF2B5EF4-FFF2-40B4-BE49-F238E27FC236}">
                <a16:creationId xmlns:a16="http://schemas.microsoft.com/office/drawing/2014/main" id="{81A3F8F3-E203-4CBF-86D4-3008F7BCD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4617" y="643463"/>
            <a:ext cx="3249553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7F10-8ED6-4B2E-9C4C-508E2C04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663" y="628965"/>
            <a:ext cx="6310546" cy="775766"/>
          </a:xfrm>
        </p:spPr>
        <p:txBody>
          <a:bodyPr>
            <a:normAutofit/>
          </a:bodyPr>
          <a:lstStyle/>
          <a:p>
            <a:r>
              <a:rPr lang="en-US" u="sng" dirty="0"/>
              <a:t>About the Company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2062" name="Rectangle 144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523C06-E2C9-4ECD-998C-0853CFEC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275" y="1119295"/>
            <a:ext cx="4288714" cy="248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A42C2CA-C218-43FC-BBD4-24D6FABE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40" y="4259908"/>
            <a:ext cx="1748776" cy="23097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FFF9-D963-4268-84D0-3C270944E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2807" y="1581865"/>
            <a:ext cx="7056258" cy="4481004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  <a:buClr>
                <a:srgbClr val="FFAD29"/>
              </a:buClr>
            </a:pPr>
            <a:r>
              <a:rPr lang="en-US" dirty="0"/>
              <a:t>Company: Anxious Software Inc. </a:t>
            </a:r>
          </a:p>
          <a:p>
            <a:pPr lvl="1">
              <a:spcAft>
                <a:spcPts val="1800"/>
              </a:spcAft>
              <a:buClr>
                <a:srgbClr val="FFAD29"/>
              </a:buClr>
            </a:pPr>
            <a:r>
              <a:rPr lang="en-US" dirty="0"/>
              <a:t>Established in April 2019 </a:t>
            </a:r>
          </a:p>
          <a:p>
            <a:pPr>
              <a:spcAft>
                <a:spcPts val="1800"/>
              </a:spcAft>
              <a:buClr>
                <a:srgbClr val="FFAD29"/>
              </a:buClr>
            </a:pPr>
            <a:r>
              <a:rPr lang="en-US" dirty="0"/>
              <a:t>Consists of a team of 5 members (Colby Easton, Kyle </a:t>
            </a:r>
            <a:r>
              <a:rPr lang="en-US" dirty="0" err="1"/>
              <a:t>Lotterer</a:t>
            </a:r>
            <a:r>
              <a:rPr lang="en-US" dirty="0"/>
              <a:t>, Josh Kennedy, </a:t>
            </a:r>
            <a:r>
              <a:rPr lang="en-US" dirty="0" err="1"/>
              <a:t>Mckinley</a:t>
            </a:r>
            <a:r>
              <a:rPr lang="en-US" dirty="0"/>
              <a:t> Melton and myself)</a:t>
            </a:r>
          </a:p>
          <a:p>
            <a:pPr>
              <a:spcAft>
                <a:spcPts val="1800"/>
              </a:spcAft>
              <a:buClr>
                <a:srgbClr val="FFAD29"/>
              </a:buClr>
            </a:pPr>
            <a:r>
              <a:rPr lang="en-US" dirty="0"/>
              <a:t>Started as a group in CSS 350 with Dr. </a:t>
            </a:r>
            <a:r>
              <a:rPr lang="en-US" dirty="0" err="1"/>
              <a:t>Arkady</a:t>
            </a:r>
            <a:r>
              <a:rPr lang="en-US" dirty="0"/>
              <a:t> </a:t>
            </a:r>
            <a:r>
              <a:rPr lang="en-US" dirty="0" err="1"/>
              <a:t>Retik</a:t>
            </a:r>
            <a:r>
              <a:rPr lang="en-US" dirty="0"/>
              <a:t> and we produced the idea as we saw and acknowledged the public speaking struggles that we had</a:t>
            </a:r>
          </a:p>
          <a:p>
            <a:pPr>
              <a:spcAft>
                <a:spcPts val="1800"/>
              </a:spcAft>
              <a:buClr>
                <a:srgbClr val="FFAD29"/>
              </a:buClr>
            </a:pPr>
            <a:r>
              <a:rPr lang="en-US" dirty="0"/>
              <a:t>Company was established to oversee the development cycle of the application (Virtual Presenter Pro)</a:t>
            </a:r>
          </a:p>
        </p:txBody>
      </p:sp>
    </p:spTree>
    <p:extLst>
      <p:ext uri="{BB962C8B-B14F-4D97-AF65-F5344CB8AC3E}">
        <p14:creationId xmlns:p14="http://schemas.microsoft.com/office/powerpoint/2010/main" val="32337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D4E8-243C-4008-9F1E-B30C11A18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10" y="775130"/>
            <a:ext cx="5978072" cy="776044"/>
          </a:xfrm>
        </p:spPr>
        <p:txBody>
          <a:bodyPr>
            <a:normAutofit/>
          </a:bodyPr>
          <a:lstStyle/>
          <a:p>
            <a:r>
              <a:rPr lang="en-US" u="sng" dirty="0"/>
              <a:t>Background &amp;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C3D67-9F5C-492B-803D-9BBF2E07F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904" y="1710385"/>
            <a:ext cx="6895278" cy="3232861"/>
          </a:xfrm>
        </p:spPr>
        <p:txBody>
          <a:bodyPr anchor="ctr">
            <a:normAutofit/>
          </a:bodyPr>
          <a:lstStyle/>
          <a:p>
            <a:pPr>
              <a:spcAft>
                <a:spcPts val="2400"/>
              </a:spcAft>
              <a:buClr>
                <a:srgbClr val="FA582B"/>
              </a:buClr>
            </a:pPr>
            <a:r>
              <a:rPr lang="en-US" dirty="0"/>
              <a:t>Anxious Software aimed to develop a commercially viable application which helped people overcome their public speaking fears  by simulating real world situations and providing accurate feedback statistics such as filler word count and look direction percentage</a:t>
            </a:r>
          </a:p>
          <a:p>
            <a:pPr>
              <a:spcAft>
                <a:spcPts val="2400"/>
              </a:spcAft>
              <a:buClr>
                <a:srgbClr val="FA582B"/>
              </a:buClr>
            </a:pPr>
            <a:r>
              <a:rPr lang="en-US" dirty="0"/>
              <a:t>Worked with 1 other individual, with close guidance, for our capstone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Google Shape;196;p1">
            <a:extLst>
              <a:ext uri="{FF2B5EF4-FFF2-40B4-BE49-F238E27FC236}">
                <a16:creationId xmlns:a16="http://schemas.microsoft.com/office/drawing/2014/main" id="{628D6DBE-566E-41B7-B0CC-B09B93289403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98687" y="775130"/>
            <a:ext cx="3827529" cy="5103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5635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able, bed, room&#10;&#10;Description automatically generated">
            <a:extLst>
              <a:ext uri="{FF2B5EF4-FFF2-40B4-BE49-F238E27FC236}">
                <a16:creationId xmlns:a16="http://schemas.microsoft.com/office/drawing/2014/main" id="{D51CC3CB-9F56-4B11-A7ED-C8BEAA218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r="532" b="-1"/>
          <a:stretch/>
        </p:blipFill>
        <p:spPr>
          <a:xfrm>
            <a:off x="-8623" y="10"/>
            <a:ext cx="6265649" cy="364677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805455D-67AE-4FE6-973F-F5CE10BA6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1" b="910"/>
          <a:stretch/>
        </p:blipFill>
        <p:spPr bwMode="auto">
          <a:xfrm>
            <a:off x="508327" y="3778537"/>
            <a:ext cx="5240373" cy="294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96462-6DB4-4970-91D0-332FE567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353" y="609600"/>
            <a:ext cx="5121848" cy="970450"/>
          </a:xfrm>
        </p:spPr>
        <p:txBody>
          <a:bodyPr anchor="b">
            <a:noAutofit/>
          </a:bodyPr>
          <a:lstStyle/>
          <a:p>
            <a:pPr algn="l"/>
            <a:r>
              <a:rPr lang="en-US" u="sng" dirty="0"/>
              <a:t>Why Virtual Reality?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85FF4-6A9F-4C0D-904D-B0FF36CD8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5351" y="2047986"/>
            <a:ext cx="5121847" cy="4058751"/>
          </a:xfrm>
        </p:spPr>
        <p:txBody>
          <a:bodyPr anchor="t"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Provide a safe alternative dimension for users to practice public speaking without the fears</a:t>
            </a:r>
          </a:p>
          <a:p>
            <a:pPr>
              <a:spcAft>
                <a:spcPts val="2400"/>
              </a:spcAft>
            </a:pPr>
            <a:r>
              <a:rPr lang="en-US" dirty="0"/>
              <a:t>Models very realistic and live settings</a:t>
            </a:r>
          </a:p>
          <a:p>
            <a:pPr>
              <a:spcAft>
                <a:spcPts val="2400"/>
              </a:spcAft>
            </a:pPr>
            <a:r>
              <a:rPr lang="en-US" dirty="0"/>
              <a:t>The future of technology for learning and educational purposes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5814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39A0DC-F324-4B47-8E8B-EBD88D678E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1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BE4189-C959-4124-BC10-062168E43E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9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BB3C9-C09B-4CA5-B783-D51FE6D4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3383" y="665649"/>
            <a:ext cx="5662258" cy="970450"/>
          </a:xfrm>
        </p:spPr>
        <p:txBody>
          <a:bodyPr anchor="b">
            <a:noAutofit/>
          </a:bodyPr>
          <a:lstStyle/>
          <a:p>
            <a:pPr algn="l"/>
            <a:r>
              <a:rPr lang="en-US" u="sng" dirty="0"/>
              <a:t>Requirements &amp;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2EC23-66BB-4749-9239-E3EF9AA3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3383" y="1989123"/>
            <a:ext cx="5662257" cy="4058751"/>
          </a:xfrm>
        </p:spPr>
        <p:txBody>
          <a:bodyPr anchor="t"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Multiple team meetings to decide what features were to be implemented for Minimum Viable Product (MVP)</a:t>
            </a:r>
          </a:p>
          <a:p>
            <a:pPr>
              <a:spcAft>
                <a:spcPts val="2400"/>
              </a:spcAft>
            </a:pPr>
            <a:r>
              <a:rPr lang="en-US" dirty="0"/>
              <a:t>Decide on flow and design of application including environments </a:t>
            </a:r>
          </a:p>
          <a:p>
            <a:pPr>
              <a:spcAft>
                <a:spcPts val="2400"/>
              </a:spcAft>
            </a:pPr>
            <a:r>
              <a:rPr lang="en-US" dirty="0"/>
              <a:t>Determine timeline for development and delegate sprint tasks using Trello Board</a:t>
            </a:r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465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8ACC3-ABFB-479A-95FB-3049D8743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124" y="2679792"/>
            <a:ext cx="3137262" cy="13524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u="sng" dirty="0"/>
              <a:t>Project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99;p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CB9D37-3524-4CCD-8AB5-A1DFEE10248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r="-1" b="10447"/>
          <a:stretch/>
        </p:blipFill>
        <p:spPr>
          <a:xfrm>
            <a:off x="960121" y="965196"/>
            <a:ext cx="6467032" cy="47816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37398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5E16-69A6-4710-AEA9-347EA18E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8" y="352926"/>
            <a:ext cx="10353762" cy="970450"/>
          </a:xfrm>
        </p:spPr>
        <p:txBody>
          <a:bodyPr/>
          <a:lstStyle/>
          <a:p>
            <a:r>
              <a:rPr lang="en-US" u="sng" dirty="0"/>
              <a:t>Roles &amp; Team</a:t>
            </a:r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AB9CAF93-71DA-4579-9FCC-535176CE0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72" y="1435671"/>
            <a:ext cx="6991055" cy="49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D2A7-F398-4634-8C10-3BD8E544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255" y="508000"/>
            <a:ext cx="5168052" cy="1117600"/>
          </a:xfrm>
        </p:spPr>
        <p:txBody>
          <a:bodyPr>
            <a:normAutofit/>
          </a:bodyPr>
          <a:lstStyle/>
          <a:p>
            <a:r>
              <a:rPr lang="en-US" u="sng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My Contributions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E10-BA1A-4E5D-9DAB-C1178E7E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55" y="1981199"/>
            <a:ext cx="5605304" cy="3962400"/>
          </a:xfrm>
        </p:spPr>
        <p:txBody>
          <a:bodyPr>
            <a:normAutofit/>
          </a:bodyPr>
          <a:lstStyle/>
          <a:p>
            <a:pPr>
              <a:buClr>
                <a:srgbClr val="498274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Design an options room and code scripts to integrate it into the application</a:t>
            </a:r>
          </a:p>
          <a:p>
            <a:pPr lvl="1">
              <a:buClr>
                <a:srgbClr val="498274"/>
              </a:buClr>
            </a:pP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Audio setting (music, sound effects, volume sliders)</a:t>
            </a:r>
          </a:p>
          <a:p>
            <a:pPr lvl="1">
              <a:buClr>
                <a:srgbClr val="498274"/>
              </a:buClr>
            </a:pPr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Visual settings</a:t>
            </a:r>
          </a:p>
          <a:p>
            <a:pPr marL="450000" lvl="1" indent="0">
              <a:buClr>
                <a:srgbClr val="498274"/>
              </a:buClr>
              <a:buNone/>
            </a:pPr>
            <a:endParaRPr lang="en-US" sz="20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  <a:p>
            <a:pPr>
              <a:spcAft>
                <a:spcPts val="2400"/>
              </a:spcAft>
              <a:buClr>
                <a:srgbClr val="498274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Keep the interface simple and relevant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989BF6-42A4-40F6-9F23-96C9D8FDC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94" y="0"/>
            <a:ext cx="5605305" cy="3653302"/>
          </a:xfrm>
          <a:prstGeom prst="rect">
            <a:avLst/>
          </a:prstGeom>
        </p:spPr>
      </p:pic>
      <p:pic>
        <p:nvPicPr>
          <p:cNvPr id="4" name="Google Shape;191;p1">
            <a:extLst>
              <a:ext uri="{FF2B5EF4-FFF2-40B4-BE49-F238E27FC236}">
                <a16:creationId xmlns:a16="http://schemas.microsoft.com/office/drawing/2014/main" id="{F08CEDB7-9872-4983-BDFD-CEC054462186}"/>
              </a:ext>
            </a:extLst>
          </p:cNvPr>
          <p:cNvPicPr preferRelativeResize="0"/>
          <p:nvPr/>
        </p:nvPicPr>
        <p:blipFill rotWithShape="1">
          <a:blip r:embed="rId5"/>
          <a:srcRect l="984" r="14127" b="1"/>
          <a:stretch/>
        </p:blipFill>
        <p:spPr>
          <a:xfrm>
            <a:off x="6586694" y="3653302"/>
            <a:ext cx="5605305" cy="32046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6875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5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DD2A7-F398-4634-8C10-3BD8E544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1" y="355852"/>
            <a:ext cx="10369535" cy="901317"/>
          </a:xfrm>
        </p:spPr>
        <p:txBody>
          <a:bodyPr>
            <a:normAutofit/>
          </a:bodyPr>
          <a:lstStyle/>
          <a:p>
            <a:r>
              <a:rPr lang="en-US" u="sng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My Contributions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2E10-BA1A-4E5D-9DAB-C1178E7E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971" y="1422241"/>
            <a:ext cx="10369535" cy="1799551"/>
          </a:xfrm>
        </p:spPr>
        <p:txBody>
          <a:bodyPr anchor="ctr">
            <a:normAutofit/>
          </a:bodyPr>
          <a:lstStyle/>
          <a:p>
            <a:pPr>
              <a:buClr>
                <a:srgbClr val="498274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Create a list of random topics for impromptu speaking mode</a:t>
            </a:r>
          </a:p>
          <a:p>
            <a:pPr>
              <a:buClr>
                <a:srgbClr val="498274"/>
              </a:buClr>
            </a:pPr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Generate and display 3 random topics to user when they start their speech</a:t>
            </a:r>
          </a:p>
          <a:p>
            <a:pPr marL="450000" lvl="1" indent="0">
              <a:buClr>
                <a:srgbClr val="498274"/>
              </a:buClr>
              <a:buNone/>
            </a:pP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CD886A-F3C9-4B5E-B7C6-A2CC32A80B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20443"/>
          <a:stretch/>
        </p:blipFill>
        <p:spPr>
          <a:xfrm>
            <a:off x="18787" y="3221793"/>
            <a:ext cx="3901176" cy="3126955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DA784DF-5AA6-455D-BD93-502258B48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4" r="1" b="5223"/>
          <a:stretch/>
        </p:blipFill>
        <p:spPr>
          <a:xfrm>
            <a:off x="4000298" y="3221792"/>
            <a:ext cx="3897253" cy="3126956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BA07AA-1EAD-47E2-9A27-13FB761EFE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33636" b="-3"/>
          <a:stretch/>
        </p:blipFill>
        <p:spPr>
          <a:xfrm>
            <a:off x="7977886" y="3221792"/>
            <a:ext cx="4088442" cy="3280356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19788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557</Words>
  <Application>Microsoft Office PowerPoint</Application>
  <PresentationFormat>Widescreen</PresentationFormat>
  <Paragraphs>67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Wingdings 2</vt:lpstr>
      <vt:lpstr>Slate</vt:lpstr>
      <vt:lpstr>Virtual Reality to Improve Public Speaking</vt:lpstr>
      <vt:lpstr>About the Company</vt:lpstr>
      <vt:lpstr>Background &amp; Overview</vt:lpstr>
      <vt:lpstr>Why Virtual Reality?</vt:lpstr>
      <vt:lpstr>Requirements &amp; Design</vt:lpstr>
      <vt:lpstr>Project Diagram</vt:lpstr>
      <vt:lpstr>Roles &amp; Team</vt:lpstr>
      <vt:lpstr>My Contributions </vt:lpstr>
      <vt:lpstr>My Contributions </vt:lpstr>
      <vt:lpstr>My Contributions</vt:lpstr>
      <vt:lpstr>Challenges</vt:lpstr>
      <vt:lpstr>Project Results</vt:lpstr>
      <vt:lpstr>Skills Developed &amp; Takeaways</vt:lpstr>
      <vt:lpstr>Tools</vt:lpstr>
      <vt:lpstr>Acknowledgments and Useful Courses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 to Improve Public Speaking</dc:title>
  <dc:creator>Umair Qureshi</dc:creator>
  <cp:lastModifiedBy>Umair Qureshi</cp:lastModifiedBy>
  <cp:revision>3</cp:revision>
  <dcterms:created xsi:type="dcterms:W3CDTF">2020-03-18T06:32:48Z</dcterms:created>
  <dcterms:modified xsi:type="dcterms:W3CDTF">2020-03-18T06:41:35Z</dcterms:modified>
</cp:coreProperties>
</file>